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546" r:id="rId2"/>
    <p:sldId id="804" r:id="rId3"/>
    <p:sldId id="783" r:id="rId4"/>
    <p:sldId id="784" r:id="rId5"/>
    <p:sldId id="785" r:id="rId6"/>
    <p:sldId id="786" r:id="rId7"/>
    <p:sldId id="799" r:id="rId8"/>
    <p:sldId id="800" r:id="rId9"/>
    <p:sldId id="787" r:id="rId10"/>
    <p:sldId id="788" r:id="rId11"/>
    <p:sldId id="789" r:id="rId12"/>
    <p:sldId id="790" r:id="rId13"/>
    <p:sldId id="813" r:id="rId14"/>
    <p:sldId id="814" r:id="rId15"/>
    <p:sldId id="801" r:id="rId16"/>
    <p:sldId id="805" r:id="rId17"/>
    <p:sldId id="792" r:id="rId18"/>
    <p:sldId id="815" r:id="rId19"/>
    <p:sldId id="793" r:id="rId20"/>
    <p:sldId id="794" r:id="rId21"/>
    <p:sldId id="802" r:id="rId22"/>
    <p:sldId id="803" r:id="rId23"/>
    <p:sldId id="806" r:id="rId24"/>
    <p:sldId id="807" r:id="rId25"/>
    <p:sldId id="808" r:id="rId26"/>
    <p:sldId id="812" r:id="rId27"/>
    <p:sldId id="809" r:id="rId28"/>
    <p:sldId id="810" r:id="rId29"/>
    <p:sldId id="811" r:id="rId30"/>
    <p:sldId id="816" r:id="rId31"/>
    <p:sldId id="795" r:id="rId32"/>
    <p:sldId id="796" r:id="rId33"/>
    <p:sldId id="797" r:id="rId34"/>
    <p:sldId id="798" r:id="rId35"/>
    <p:sldId id="782" r:id="rId3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7008" autoAdjust="0"/>
  </p:normalViewPr>
  <p:slideViewPr>
    <p:cSldViewPr>
      <p:cViewPr varScale="1">
        <p:scale>
          <a:sx n="60" d="100"/>
          <a:sy n="60" d="100"/>
        </p:scale>
        <p:origin x="864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20T09:43:42.389"/>
    </inkml:context>
    <inkml:brush xml:id="br0">
      <inkml:brushProperty name="width" value="0.05292" units="cm"/>
      <inkml:brushProperty name="height" value="0.05292" units="cm"/>
      <inkml:brushProperty name="color" value="#EA328E"/>
    </inkml:brush>
  </inkml:definitions>
  <inkml:trace contextRef="#ctx0" brushRef="#br0">16682 4964 17,'-28'0'27,"11"11"2,6-4-5,14 2-6,15 2-5,11-5 1,17 8-1,14-5 0,16 6-1,13-9-4,11 1-1,2-7-2,0 9-1,-8-9-1,-7 3-1,-17-3 0,-13 0-1,-19-8 1,-15 3-1,-13-3 0,-10 8 0,-6-19 0,-4 5 0,-2-4 0,-1 3-1,2 2 0,1-1 0,2 2 0,3 0-1,5 12 0,-6-9-1,6 9 1,7 9 0,-1 3 0,2 2 1,-4 7-1,-1 1 2,-3 3 0,-7 0 0,-2-2 1,-3-3-3,2-3-5,-3-3-35,13-14 0,0 0 0,23-12-1</inkml:trace>
  <inkml:trace contextRef="#ctx0" brushRef="#br0" timeOffset="716.6762">17758 4947 39,'20'0'37,"0"0"0,7 5-8,3-5-12,-2 3-5,3 3-3,-7-1-4,-3-1-1,-7 0-1,-5-4-1,-9 0 0,0 0-1,-4-8 1,4 8-1,-14-9-1,7 7 0,-3 2 0,3 8-1,0 11 0,0 2 1,2 12 0,0 6 1,0 3 0,2 6 1,-1 0 0,1-4 0,-1-7 1,0-7-1,-4-8 0,-1-4-2,-2-8 2,-1-10-2,0 0 0,2-3 0,10 3-1,-9-10 0,9 10 1,9-5 0,4 5-1,5 0 0,3 0 0,4 0 0,2 5 0,-1-5 0,0-9-1,-1 3 1,-4-3 0,-2 1 2,-5-1 0,-3-1 0,-6 0 1,-5 10 1,6-12 0,-6 12-1,-4 10 0,2 2 0,0 2 0,2 7 0,0 0-1,0 3 1,0-2 0,0 0-1,5-3-5,-5 3-38,0-13-1,0-9 0,9-5 0</inkml:trace>
  <inkml:trace contextRef="#ctx0" brushRef="#br0" timeOffset="1668.9452">19236 5046 46,'0'0'33,"0"0"-2,19 0-14,14 0-1,18-3-2,20 3-3,15 0-2,18 0-2,7 0-1,7 0-1,-3-4-1,-4 1-1,-14-4-2,-13-1 1,-17-1-1,-17 0 0,-15-1 0,-9 0 0,-13-2 0,-7 2-1,-6 0 1,0 10-1,-12-18 0,5 8 0,7 10-1,-15-18 1,8 12-1,7 6 0,-12-15 1,12 15-1,0-12 0,0 12 0,10 0 1,1 5-1,4 0 1,-1 7 1,2 2-1,-6 6 2,-3-3-1,-3 4 1,-7-3 0,-2 1 0,-3-5-3,-1-6-3,5 7-15,4-15-22,-6 12 0,6-3-1,0 2 0</inkml:trace>
  <inkml:trace contextRef="#ctx0" brushRef="#br0" timeOffset="2306.3219">20346 5282 38,'0'0'36,"9"6"3,13-6-4,12 0-16,3-3-7,12 3-3,0-4-2,1 4-2,-8-6-2,-5 2-1,-11 2 0,-8-3-2,-12 2 1,-6 3-1,-8-2-1,-3-3 0,1 5 0,0-5 0,1 1 0,-1 4-1,10 0 0,-12-5 1,12 5 0,0 0 1,-4 14 0,4 5 0,0 2 1,3 5 0,-3 0 1,5 6 0,-5-1 0,0 1 0,-5-6-1,-2-1 1,-4-6-2,-2-2 1,-4-3 0,-3-2-1,-3-2 0,1-8 0,1 3 0,4-1-1,4-4 1,5 0-1,8 0 1,15 0 1,6 0-1,5 0 0,9 0 0,1-4-4,3 8-7,-3 0-27,-6-4-3,-2 0 0,-8 5 1</inkml:trace>
  <inkml:trace contextRef="#ctx0" brushRef="#br0" timeOffset="2769.7596">20823 5542 72,'17'-10'40,"0"6"0,1-3-14,9 11-11,-6-1-6,2 9-3,-10 0-3,-4 7-1,-9 1-1,-8 6 0,-6 2 0,-7 0 0,-3-2-1,4-1 0,1-6 0,6-2 1,9-5 0,4-12 1,12 10 0,8-10 1,2 0-1,3 0 2,4 0-1,-4-3 0,-2-1 0,-3-1-1,-4 1-4,-10-9-21,1 1-21,0-2-1,-2-12 0,3 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1:29:20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18235 13713 2410 0,'1'12'7'16,"1"-1"2"-16,0 7 6 0,4 15-3 0,-1 2-3 15,1-5-2-15,0-3 0 16,-3 2 0-16,2-7 0 15,-3-2 0-15,-1-2 1 0,-1-4 3 16,-1 0 2-16,0-7-33 16,-2-1-38-16,0-4-111 15,2-3-79-15,0 0-303 16</inkml:trace>
  <inkml:trace contextRef="#ctx0" brushRef="#br0" timeOffset="722.1731">18523 13817 470 0,'-3'-2'265'0,"-6"-4"-23"16,-2-3-25-16,-2-5-33 15,2-2-21-15,5-1-21 16,4-2-3-16,8-2 3 15,0-2-1-15,4 4-33 16,0 4-18-16,5 9-44 16,-1 4-12-16,5 9-11 15,-2 6-6-15,-1 13-1 16,3 4-2-16,-10 8-1 16,0 0-3-16,-7-2-28 15,-5-3-31-15,-4-10-46 16,-5-2-12-16,-5-9 20 0,1 1 31 15,-7-4 48 1,2 2 13-16,4-5 4 0,-2-5-1 16,14-1 4-16,-2-3 1 15,9-2 11-15,7-1 11 16,6-5 9-16,5 8 3 16,-5 1-7-16,2 2-6 15,-3 3-8-15,1 1 0 16,2 1 0-16,1 2-3 0,1-1-12 15,-2-1 1-15,1-6-4 16,-3-2-3-16,-6-1-195 16,-1-1-333-16</inkml:trace>
  <inkml:trace contextRef="#ctx0" brushRef="#br0" timeOffset="1282.2174">19042 13650 687 0,'-6'-2'331'0,"-11"-3"-124"16,3 4-44-16,4 9-70 15,-4 6-20-15,6 4-31 16,2 5-8-16,5-2-13 16,6 0-4-16,5 0-7 15,4 0 1-15,3-1 10 16,1-3 2-16,2-9 7 16,1-3 1-16,1-7 24 15,1-6 15-15,-3-7 46 16,-8-5 17-16,-8-2-5 15,-7-1-5-15,-9 6-41 16,-7 0-20-16,-6 3-28 16,1 1-15-16,3 3-25 15,3 2-30-15,5 1-56 16,0 2-34-16,4 4-64 16,3 3-16-16,5 6-33 15,3 4-12-15,3 0-92 0</inkml:trace>
  <inkml:trace contextRef="#ctx0" brushRef="#br0" timeOffset="1614.1421">18977 13924 792 0,'0'3'363'0,"4"-3"-130"16,1-2-24-16,-5 1-15 15,2 0-3-15,23-2-38 16,34-2-22-16,-29 4-49 15,0 1-17-15,-7 5-23 16,-3-2-8-16,-3 3-11 16,-3 0-9-16,-4-5-33 15,1-1-122-15</inkml:trace>
  <inkml:trace contextRef="#ctx0" brushRef="#br0" timeOffset="64057.8498">21752 13892 544 0,'-10'-8'309'16,"-10"-8"-16"-16,2-4-68 15,3-9-19-15,7 3-24 16,12-2-23-16,1 2-18 15,12 5-35-15,1 3-20 16,4 9-47-16,1 8-13 16,2 9-12-16,2 6-1 0,-10 7 0 15,-2 5 0-15,-5 9-3 16,-7 1-1 0,-4 2-1-16,-7-4 0 0,-15-1 0 15,-3-3 1-15,-6-4-7 16,0-4-3-16,5-9-12 15,4-3-4-15,6-10-4 16,7-4-3-16,9-7-5 16,5-4-3-16,11 3 10 15,6 5 10-15,6 1 15 16,5 9 7-16,2 7 3 16,-5 1-3-16,-6 7-1 15,-5-6 0-15,2 2-2 16,4-4-1-16,1-12-123 0,4-8-168 15</inkml:trace>
  <inkml:trace contextRef="#ctx0" brushRef="#br0" timeOffset="64478.4404">22162 13736 535 0,'-8'2'295'16,"-6"3"-48"-16,1 2-149 15,4 4-35-15,5 5-42 16,1 0-15-16,9 5-11 16,5 2 11-16,10-7 47 15,5-1 28-15,6-9 49 16,0-8 22-16,0-7 11 16,0-3 1-16,-11-9 1 15,-4 0-16-15,-14-1-25 16,-5 0-14-16,-19 5-35 15,-3 1-18-15,-12 5-29 0,-2 3-12 16,2 7-76-16,4 1-65 16,8 6-191-16,8 4-194 15</inkml:trace>
  <inkml:trace contextRef="#ctx0" brushRef="#br0" timeOffset="64830.0856">22102 13974 698 0,'-1'2'351'0,"1"3"-109"15,0-5-37-15,0 0-22 16,0-1-4-16,13 0 2 16,43-1-20-16,-19 4-55 15,4 0-23-15,4 0-40 16,-3-2-13-16,-11 1-12 0,-7 4 2 15,-12-3-44-15,0 3-74 16</inkml:trace>
  <inkml:trace contextRef="#ctx0" brushRef="#br0" timeOffset="79516.9024">19714 17300 699 0,'8'-1'342'0,"12"-27"-120"16,1-3-19-16,4-7-56 0,-2-9-19 15,-4 11-19-15,0 4-4 16,-5 4 2-16,0 7-10 16,-3 2-26-16,-1 6-12 15,-3 7-23-15,0 2-10 16,2 13-6-16,-1 5-2 15,5 21-3-15,-2 13-2 16,-2 17-5-16,4 7-1 0,-5-6-1 16,1-11 0-16,-2-18 0 15,-5-5 1-15,3-9 8 16,-5-2-47-16,-1-11-179 16,-3-7-297-16</inkml:trace>
  <inkml:trace contextRef="#ctx0" brushRef="#br0" timeOffset="79823.0438">20124 17129 900 0,'-3'-4'451'0,"-1"-6"-115"0,1 7-112 15,0 3-81-15,2 5-37 16,0-5-57-16,0 5-16 16,-5 25-13-16,-5 29-4 15,9-31-9-15,-1-2-1 16,5-6-8-16,1 0-3 16,3-7 1-16,3-2 1 15,9-2 3-15,1-3 2 16,5 1 0-16,3 1 1 15,-5-6 7-15,0-1-62 16,-3-3-225-16</inkml:trace>
  <inkml:trace contextRef="#ctx0" brushRef="#br0" timeOffset="80052.9659">20256 17030 873 0,'0'6'408'0,"0"11"-159"16,4 6-46-16,3 14-50 16,-3 6-36-16,3 3-51 15,-1 1-17-15,-3-4-12 16,4-7-5-16,-3-10-6 16,0 1-1-16,1-11-11 15,-3-2-1-15,-2-1-17 16,4-6-56-16,-2-3-302 15</inkml:trace>
  <inkml:trace contextRef="#ctx0" brushRef="#br0" timeOffset="80479.0046">20683 17023 693 0,'-12'0'426'16,"-8"3"-28"-16,1 2-241 15,4 9-49-15,5 7-69 16,4 0-17-16,5 7-14 16,4 5-2-16,11 0-6 15,5-1 6-15,6-12 24 16,4-5 18-16,2-15 44 16,1-3 8-16,-2-12 15 15,-3-3 9-15,-12-9-5 16,-6-1-4-16,-11-3-24 0,-10-1-22 15,-6 5-35-15,-7 3-12 16,1 8-29-16,0 3-39 16,4 14-122-16,4 7-90 15</inkml:trace>
  <inkml:trace contextRef="#ctx0" brushRef="#br0" timeOffset="80783.8568">20551 17392 955 0,'2'-1'431'0,"6"0"-192"16,7 2-41-16,13 2-20 15,6 2-36-15,11 0-50 16,2-3-17-16,0-2-35 16,4 0-11-16,-13-1 46 0,-4-4-143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4:21:38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 6971 1664 0,'22'27'41'0,"16"6"42"0,-7-3-8 16,32 36-26-16,-3 2-12 15,-7 2-14-15,-6-5-4 16,-1-10 1-16,-3-9 1 0,-9-11-21 15,1-6-80-15,-11-8-418 16</inkml:trace>
  <inkml:trace contextRef="#ctx0" brushRef="#br0" timeOffset="392.9258">2396 6864 561 0,'0'-6'343'0,"-3"-4"-28"16,-6 11-155-16,-3 7-20 15,-11 22-33-15,-6 12-14 16,-16 21-7-16,-8 11-12 0,-7 12-34 15,-8 3-13-15,-5-6-7 16,5-8-4-16,6-17-2 16,16-10-1-16,32-18-3 15,-2-7-5-15,16-11-56 16,0-11-52-16,8-11-280 16</inkml:trace>
  <inkml:trace contextRef="#ctx0" brushRef="#br0" timeOffset="799.0108">2408 7437 600 0,'4'1'272'0,"10"0"-110"0,6 2-61 15,5-2-10-15,3 1-21 16,0-3-18-16,-3-4 0 16,-8-5-10-16,-3-3 0 15,-5 1-3-15,-6-2 0 16,-3 0-2-16,-8 0 0 16,-8 2-10-16,-2 0-7 15,-5 6-10-15,0 3-7 0,-2 3-5 16,1 0-7-16,8 8-14 15,2 2-6 1,10 10 2-16,6 5 12 0,8 5 22 16,4 9 16-16,2 7 21 15,-5 3-1-15,-4 11-1 16,-7-9-7-16,-5 2-15 16,5-3-4-16,0-13 4 15,0-6-79-15</inkml:trace>
  <inkml:trace contextRef="#ctx0" brushRef="#br0" timeOffset="1158.1829">2741 7308 954 0,'2'7'390'0,"0"11"-227"0,4 7-50 16,2 8-12-16,-3-1-25 16,2 4-31-16,2-6-8 15,-10-8-15-15,2-2-2 16,-1-18-3-16,-2-1 1 16,5-16-4-16,2-6-4 0,5-10-8 15,6-2-5-15,7 3-4 16,0 3 1-16,2 13-1 15,-8 5-1-15,-1 11-1 16,-3 8 1-16,-5 6 8 16,2 7 1-16,-2 5 5 15,-3-4 0-15,-2-1-3 16,1-2 1-16,0-2 10 16,8 2-78-16,5-4-292 15</inkml:trace>
  <inkml:trace contextRef="#ctx0" brushRef="#br0" timeOffset="1524.1785">3284 7341 963 0,'-3'-3'422'15,"-10"-5"-222"-15,0 3-42 16,-4 4-66-16,-5 2-29 16,2 11-41-16,-1 3-14 15,4 8-13-15,4 1-5 16,6-1 2-16,6 1 2 0,8-2 2 16,6-3 2-16,10-7 7 15,6-4 4-15,3-10 7 16,-3-6 4-16,-4-2 33 15,-7-4 11-15,-15 4 19 16,-5 0 4-16,-14 1-31 16,-8 0-15-16,-3 9-27 15,-2 0-55-15,5 6-172 16,8 6-301-16</inkml:trace>
  <inkml:trace contextRef="#ctx0" brushRef="#br0" timeOffset="1726.8967">3543 7324 956 0,'-3'1'464'15,"-1"6"-169"-15,-3 5-118 16,7 6-110-16,0 5-28 15,0 5-28-15,5 0-5 16,-3 2 8-16,5 0-51 16,5-5-215-16</inkml:trace>
  <inkml:trace contextRef="#ctx0" brushRef="#br0" timeOffset="1963.2286">3699 7235 1145 0,'-3'2'523'0,"-1"1"-253"16,-1 9-105-16,3 16-106 15,2 6-22-15,2 21 9 16,2 5 0-16,-3 10-3 16,-1 10-2-16,0 1-20 15,2-6-4-15,4-11-4 16,1-11-1-16,0-17-9 15,-3-10-52-15,2-14-151 16,0-7-116-16</inkml:trace>
  <inkml:trace contextRef="#ctx0" brushRef="#br0" timeOffset="2121.9347">3755 7533 930 0,'0'-9'458'15,"6"-3"-155"-15,3 3-149 16,14 8-114-16,7 0-21 16,15 2-15-16,2 0-12 0,1-2-234 15</inkml:trace>
  <inkml:trace contextRef="#ctx0" brushRef="#br0" timeOffset="2407.9585">4197 7318 713 0,'-12'-3'439'0,"-15"-4"-23"16,0 2-128-16,1 5-131 15,-1 4-47-15,5 5-72 16,8 5-21-16,5 6-27 16,7 3-5-16,12 4 4 15,-3-1 3-15,15-3 6 16,4-3 2-16,6-10 6 15,4-3 3-15,-3-11 7 16,-4-9 4-16,-6-5 6 0,-7-7 3 16,-8-5 3-16,-8 2-2 15,-11-2-20-15,-6 3-51 16,-4 8-199-16,2 2-344 16</inkml:trace>
  <inkml:trace contextRef="#ctx0" brushRef="#br0" timeOffset="2739.9052">4404 7294 597 0,'8'12'386'16,"9"6"-19"-16,0 5-168 16,-5 1-41-16,-1 2-50 15,-11-7-14-15,-2-5-31 16,-2-2-6-16,1-9-14 15,1 1-1-15,-1-10-11 16,-4-9-5-16,6-6-22 16,3-2-6-16,6-2-7 15,5 1-1-15,0-2-3 16,-1 5 3-16,7 8 1 16,0 5 2-16,-2 11 2 15,0 5 4-15,-6 12 3 16,1 5 3-16,1 4 3 15,-5 4-2-15,0-3-1 16,2 0 0-16,0-3-2 16,4-8-18-16,1 2-199 0</inkml:trace>
  <inkml:trace contextRef="#ctx0" brushRef="#br0" timeOffset="3015.6515">4955 7392 612 0,'-3'-8'415'16,"-7"-6"0"-16,-10-3-167 15,3 3-41-15,-5 3-69 16,2 0-28-16,1 8-52 16,-3 2-20-16,2 5-38 15,2 7-12-15,8 6-8 16,3 1 1-16,7 5 8 15,6-3 4-15,8-2 5 16,2 0 1-16,8-7 2 16,1-1 1-16,5-7 2 15,-6-5-1-15,1-5-61 16,-5-4-73-16,-8-6-261 16</inkml:trace>
  <inkml:trace contextRef="#ctx0" brushRef="#br0" timeOffset="3155.0605">5056 7309 585 0,'3'0'376'0,"1"5"12"0,-1 4-106 16,2 12-109-16,-4 2-35 15,0 4-66-15,4 1-21 16,0-2-28-16,2-1-11 16,6-2-292-16</inkml:trace>
  <inkml:trace contextRef="#ctx0" brushRef="#br0" timeOffset="3778.1838">5218 7260 935 0,'-3'4'398'0,"-4"10"-227"16,2 6-48-16,8 5-49 16,-1 2-15-16,7 0-16 15,4-3-10-15,10-4-19 0,2-5-1 16,2-12 4-16,3 1 2 15,-3-10 3-15,-2-8 1 16,-7-5-2-16,-4-4 0 16,-6-2-2-16,-1 2-3 15,-3 8-3-15,-4 5-3 16,-3 7-8-16,-2 5 2 16,-6 7 1-16,2 1 1 15,6 8 4-15,4-1-2 16,11 0-1-16,2-1 3 0,-2-5 14 15,2-1 7-15,2-2 10 16,1-1-2-16,-2-1-9 16,-4-3-7-16,-3 2-9 15,-3-5-2-15,3 0-8 16,0-2-37-16,1-11-110 16,-1 0-58-16,-2-9-86 15,0-3 17-15,-5-4 95 16,2 2 55-16,1 1 96 15,-4 3 39-15,-2 2 76 16,-1 1 32-16,-3-1 57 16,2 1 10-16,-1 2-11 15,4-1-17-15,-4 6-52 16,5 0-30-16,0 5-55 16,-1 4-25-16,4 3-456 15</inkml:trace>
  <inkml:trace contextRef="#ctx0" brushRef="#br0" timeOffset="4255.5586">5791 7279 919 0,'1'-2'459'15,"2"0"-159"-15,1 7-143 16,-4-5-48-16,1 7-23 0,6 21-10 16,7 31-9-16,-6-29-3 15,1-10-31-15,4-1-5 16,1-11 0-16,3-5 5 15,-1-6 10-15,2-7 3 16,-3-10-6-16,-3-3-6 16,-2-2-19-16,-5 0-6 15,3 7-81-15,5 3-86 16</inkml:trace>
  <inkml:trace contextRef="#ctx0" brushRef="#br0" timeOffset="4606.7712">6084 7257 879 0,'0'1'433'16,"3"1"-132"-16,9-2-181 16,6-2-44-16,7 1-32 15,5 0-7-15,1-1-21 16,-4-2-3-16,1 2-3 15,-8-3 2-15,-9 3 3 16,-3 1-1-16,-12 1-13 16,-4 1-4-16,-11 5-9 15,2 0-1-15,-13 3 4 16,10 5 0-16,6 4-1 16,1 5 0-16,15 3-2 0,-2 1-1 15,0-3 0-15,0 2 0 16,13-5 6-16,4-4 3 15,9-2 6-15,8-4-19 16,4-7-116-16,5-8-119 16</inkml:trace>
  <inkml:trace contextRef="#ctx0" brushRef="#br0" timeOffset="5040.3211">6626 7340 546 0,'-8'8'372'16,"-5"4"-5"-16,-4 6-140 15,-4 2-41-15,-4-2-61 16,-1-1-23-16,-1-5-42 16,4 0-15-16,2-6-20 15,-2-5-3-15,8-2-8 16,2-6-6-16,5-7-17 16,8 2-10-16,9-5-8 15,7 2-1-15,6 2 8 16,1 2 4-16,-1 7 4 15,-3 3 8-15,0 10 20 16,1 7 9-16,0 9 14 16,0-2-3-16,2-4-9 15,0-4-2-15,1-9-5 0,-21-5 1 16,19-5-1-16,0-7-1 16,0-8-2-16,19 0-2 15,-19-7-7-15,3 3-3 16,0 1-5-16,-1 0 0 15,-2 9-2-15,-9 4 0 16,3 9-2-16,-4 7-1 16,-2 8 18-16,3 4 15 15,-12 6 30-15,-4-1 9 16,-6 0-10-16,2 0-11 0,-6-8 0 16,3-1-79-16</inkml:trace>
  <inkml:trace contextRef="#ctx0" brushRef="#br0" timeOffset="5791.1814">7530 7305 717 0,'11'0'343'16,"5"0"-140"-16,6 0-81 15,8 0-17-15,6 0-38 0,3 1-15 16,2 0-20 0,-7 0-11-16,-13 0-3 15,-5 0 2-15,-13-1 9 16,-4 1-3-16,-14 1-6 16,-5-1-5-16,-10 3-15 15,-4 4-1-15,3 4-4 16,5 3-1-16,6 7-4 15,6 2-2-15,7 3 6 16,6 0 5-16,6-4 14 16,-3-1 5-16,21-6 8 0,7-5-1 15,11-9-3-15,13-3 1 16,-13-12-4-16,-3-3-1 16,-9-7-2-16,-4-6 0 15,-3-1-1-15,-2-1 0 16,-6 3-1-16,-4 8-2 15,-7 7 20-15,0 7 2 16,-1 11 3-16,-7 4-1 16,5 11-21-16,-3 3-6 15,3 3-4-15,5 2-1 0,2 0-2 16,3-2-1-16,-1-5-53 16,3-4-63-16</inkml:trace>
  <inkml:trace contextRef="#ctx0" brushRef="#br0" timeOffset="5983.5697">8175 7362 1054 0,'7'-3'487'0,"13"-3"-240"16,4 7-65-16,7 11-88 16,0 3-21-16,-5 10 6 15,-9-1 1-15,-12-3-4 16,-4 0-3-16,-8-9-8 15,-7-1-4-15,-9-5-12 16,-5-6 1-16,-2-6-127 16,4-2-96-16</inkml:trace>
  <inkml:trace contextRef="#ctx0" brushRef="#br0" timeOffset="6561.0902">9182 7329 683 0,'-13'-1'339'16,"-18"-1"-100"-16,1 2-46 16,-1 6-72-16,12 5-27 31,10-7-51-31,1 2-10 0,-15 25-19 0,3 3-7 0,18 6-8 15,14-9 0-15,11-7 2 16,8-2 2-16,6-9 3 16,0-6 3-16,-3-7 10 15,-10-5 9-15,-18-4 14 16,-9-3 2-16,-19 1-8 16,-7 5-11-16,1-5-29 15,0 5-37-15,6-1-167 16</inkml:trace>
  <inkml:trace contextRef="#ctx0" brushRef="#br0" timeOffset="6749.3261">9251 7434 1091 0,'15'8'463'0,"14"11"-260"0,5 8-47 16,7 4-66-16,-1 2-21 15,0 7-33-15,-3 0-11 16,-8 5-4-16,-8 0-57 16,0-13-117-16,-4-9-113 15</inkml:trace>
  <inkml:trace contextRef="#ctx0" brushRef="#br0" timeOffset="6947.269">9552 7399 1030 0,'-7'1'480'16,"-6"12"-197"-16,-4 2-83 15,-8 10-81-15,0 6-26 16,-7 6-38-16,-1 3-7 16,-1 3-31-16,-5 1-4 15,2-2 1-15,0-3-53 0,5-8-123 16,9-7-107-16</inkml:trace>
  <inkml:trace contextRef="#ctx0" brushRef="#br0" timeOffset="7358.7249">9837 7340 849 0,'-8'-4'435'15,"-9"-3"-139"-15,0 6-167 16,0-1-48-16,2 7-56 16,6 3-15-16,6 1-12 0,3 2-3 15,7 0-9-15,4 2 2 16,2 1 7-16,5-2 5 15,1-1 2-15,-4-3 4 16,-3-6 5-16,-3 1 2 16,-7-2-3-16,-2-1-8 15,-11 2-4-15,-6 0-3 16,-8 1 2-16,2 1 5 16,5 2 0-16,3 1 7 0,6 0 5 15,5 0 3-15,4 3 3 16,5 3-6-16,7 1-6 15,3-1-2-15,11 2-3 16,-8-4 1-16,2-2-8 16,-4-3-58-16</inkml:trace>
  <inkml:trace contextRef="#ctx0" brushRef="#br0" timeOffset="7509.6726">9839 7175 1114 0,'0'-2'451'0,"-2"-2"-308"15,3 2-75-15,-1 2-95 16,0 0-95-16</inkml:trace>
  <inkml:trace contextRef="#ctx0" brushRef="#br0" timeOffset="7823.6767">10193 7336 850 0,'-11'-4'439'16,"-13"-4"-144"-16,-5 0-81 0,1 8-111 15,0 4-50-15,6 12-44 16,5 6-13-16,8 6-8 15,2 2-2-15,12 0 3 16,0 3 3-16,18-13 8 16,5 0 2-16,6-8 5 15,9-9 4-15,-13-3 25 16,-5 0 15-16,-17-9 31 16,-3 4 9-16,-13-1-17 15,-9-1-16-15,-6 2-34 16,-7-7-17-16,7 3-105 15,4 0-100-15</inkml:trace>
  <inkml:trace contextRef="#ctx0" brushRef="#br0" timeOffset="8406.9686">10525 7309 623 0,'0'-3'349'16,"-5"-8"-51"-16,-1 4-65 0,-7 4-79 15,0 2-32-15,-3 4-55 16,3 4-32-16,4 2-35 16,2 2-7-16,6 0-8 15,2 1-1-15,5-2 1 16,5-2 2-16,5-1 9 15,2-1 2-15,0-1 4 16,-2-2 1-16,-5-2 2 16,-4-1 1-16,-13 3-2 15,0-3-4-15,-9 2-5 16,-2 2-2-16,3 1-1 16,-6 7 2-16,4 0-1 15,4 1-1-15,5 0-4 16,3-1-1-16,9 2 1 15,3 0 2-15,6-3 10 16,2 0 5-16,-1-5 9 16,7-4 1-16,3-1-2 15,0-3-2-15,7-4-1 16,-5-7-1-16,1-2-3 0,-2 0 1 16,-3-9 2-16,-5 2 2 15,-7-7 6-15,0 3-6 16,-9 5 39-16,-1 4 21 15,-2 10 18-15,-2 3 9 16,0 9-40-16,3 5-24 16,-1 10-26-16,1 7-6 15,6 4-2-15,-3 0 1 0,7 1-1 16,1-3 0-16,4-12-65 16,5 2-70-16</inkml:trace>
  <inkml:trace contextRef="#ctx0" brushRef="#br0" timeOffset="8741.5956">11115 7302 834 0,'-11'-2'385'0,"-12"0"-164"0,2 2-49 16,5 4-74-16,-2 8-28 15,16 4-42-15,6 6-8 16,13 2-10-16,12 3 0 16,2 4 11-16,-2-5 25 15,-10 0 37-15,-3-7 15 16,-15-5 38-16,-3-6 0 15,-14 0-13-15,-8-1-10 16,-10-7-49-16,1 2-26 16,1-3-44-16,5-6-56 15,13-1-135-15</inkml:trace>
  <inkml:trace contextRef="#ctx0" brushRef="#br0" timeOffset="11506.0601">11850 7344 641 0,'0'0'309'0,"0"1"-127"15,1 5-80-15,-1-6-60 16,2 8-16-16,-1 22-1 0,48 50 0 16,-24-20 3-1,-1 0-1-15,-8 3 3 16,-3 1 2-16,-12-7-1 0,-1-5 1 16,-2-12 2-16,-5-10 0 15,-7-14 6-15,-3-6 3 16,-6-19-22-16,-2-9-12 15,7-19-17-15,4-8-9 16,10-4 11-16,2 0 4 0,9 2 12 16,4-2 1-16,14 2-1 15,6 2 2-15,6 1-2 16,2 3 10-16,-4 5 30 16,-3 8 6-16,-10 13 0 15,-6 11-11-15,-5 11-25 16,-4 1-8-16,-1 8-6 15,1 2 0-15,0 2-1 16,1 2-2-16,2-5-1 16,2 1 0-16,3-1-29 15,-1-4-63-15</inkml:trace>
  <inkml:trace contextRef="#ctx0" brushRef="#br0" timeOffset="11826.3847">12547 7360 675 0,'0'8'411'0,"0"4"-2"15,-6 8-205-15,-4 4-39 16,-10 1-49-16,0 1-37 16,-6-4-31-16,-2-3-10 15,2-10-11-15,-1-2-3 16,3-10-6-16,5-5-6 15,2-3-27-15,7-3-9 16,7-3-14-16,2-2-3 0,6 2 14 16,4-2 5-16,6 6 10 15,7 5 9-15,4 5 8 16,1 3 3-16,-9 15 8 16,7-3-3-16,-1 6-3 15,2 4-1-15,9-7-5 16,-8 4-8-16,-3-4-161 15,-1-2-331-15</inkml:trace>
  <inkml:trace contextRef="#ctx0" brushRef="#br0" timeOffset="12988.9624">1775 8448 706 0,'-2'1'329'0,"2"1"-159"15,14 2-23-15,1 1-55 16,7 1-17-16,17 0-14 16,2 1-12-16,19-3-14 15,-3-4-11-15,-11-6-5 16,-10-4 0-16,-14-5 4 15,-5 1 1-15,-9 2 9 16,-5 1-2-16,-10 6-12 16,-10 4-7-16,-8 10-17 15,-5 7-3-15,-3 12-2 16,3 0 0-16,2 1 0 16,5 3-2-16,16-3-7 15,7-2 2-15,14 1 5 16,8-3 5-16,1-5 12 0,6-4 3 15,2-7 3-15,0-5 0 16,5-4 1-16,-5-8 2 16,-3-6 2-16,1-1-1 15,-9-10 0-15,0 1 0 16,-5-2-3-16,-5 5 2 16,-5 6-3-16,1 1-3 15,-11 13-6-15,-4-1-1 16,0 9 0-16,-5 8 0 0,9 6 1 15,3 0-2-15,6 1-1 16,9-1-3-16,-3-6-19 16,4-2-56-16,6-7-260 15</inkml:trace>
  <inkml:trace contextRef="#ctx0" brushRef="#br0" timeOffset="13199.9235">2532 8500 837 0,'0'-2'453'16,"5"1"-118"-16,3 4-190 16,7 5-46-16,10 6-50 15,2 1 4-15,-2 9 12 16,-2 2 3-16,-11 5 0 16,-3-1-6-16,-10-6-6 0,-6-5-2 15,-11-7-10-15,-6-5-3 16,-1-9-49-16,-1-5-71 15</inkml:trace>
  <inkml:trace contextRef="#ctx0" brushRef="#br0" timeOffset="13791.1527">3966 8464 660 0,'-6'8'355'0,"-2"9"-111"16,-8 6-56-16,-7 1-17 15,-7 1-62-15,-6-4-25 0,2-3-33 16,9-5-14-16,-10-7-10 16,0-5-5-16,5-4-10 15,-5-3-7-15,20-6-15 16,7 1-7-16,10-4-7 15,2 1 0-15,13 1 8 16,1-3 8-16,11 6 9 16,-3 6 4-16,6 7 3 15,-1 6 0-15,0 12 0 16,0-1 1-16,-2 10-1 16,-5-1-1-16,-3-7-69 15,-1-1-101-15</inkml:trace>
  <inkml:trace contextRef="#ctx0" brushRef="#br0" timeOffset="14021.9748">4016 8521 768 0,'0'-6'440'0,"3"-1"-118"16,-2 7-152-16,3 12-45 16,-1 6-82-16,2 5-7 15,4 5-3-15,-3 0-1 16,8-2-7-16,-5-6-2 15,2-13 9-15,8-6 15 16,-4-13 11-16,7-7 3 16,-3-8-14-16,1-2-16 15,-3 3-16-15,-3 3-5 16,-3 5-65-16,-5 3-78 0</inkml:trace>
  <inkml:trace contextRef="#ctx0" brushRef="#br0" timeOffset="14504.802">4356 8484 765 0,'0'1'425'16,"2"0"-41"-16,10 0-274 16,3-1-45-16,12-1-37 15,3 1-5-15,3-1-8 16,-3-2-3-16,-11-2 2 15,0-1 1-15,-9 1 1 16,-3 1 2-16,-5 2-10 16,-6 1-6-16,-10 1-9 15,-2 5-6-15,-3 8 0 0,2 3 2 16,2 7 2-16,3 0-4 16,4 3 5-16,3 0 4 15,9 2 5-15,4-2 8 16,8-3 2-16,3-5 0 15,3-10 4-15,2-2 2 16,2-11 4-16,4-7 0 16,-2-6-2-16,-1-9-2 15,-2 0-4-15,-8-4-1 0,-6 1 0 16,-3 2-1-16,-11 8-1 16,3 7 4-16,0 11 17 15,0 4 4-15,3 4 8 16,-3-6-1-16,0 0-20 15,-1 17-4-15,-1 35-10 16,2-31-4-16,0 1-2 16,5-3-2-16,8-4-17 15,4-1-46-15,10-7-211 16</inkml:trace>
  <inkml:trace contextRef="#ctx0" brushRef="#br0" timeOffset="14824.9809">5114 8494 1032 0,'-8'-1'482'0,"-12"-2"-210"0,-5 3-50 16,2 5-98-16,0 2-42 16,5 11-56-16,2-2-15 15,4 5-14-15,1 3-4 16,8 2 0-16,6 3 0 15,8 1 1-15,8-3 1 16,0-8 2-16,2-5 2 0,1-14 4 16,2-3 6-16,-5-10 8 15,-4-3 4-15,-14-3 7 16,-7 1 0-16,-15 4-3 16,-4 3-6-16,-4 5-13 15,1 3-6-15,3 5-11 16,4 3-61-16,14 2-259 15</inkml:trace>
  <inkml:trace contextRef="#ctx0" brushRef="#br0" timeOffset="15015.9515">5238 8519 1030 0,'10'-2'485'0,"5"-1"-198"15,14-1-165-15,6 2-39 16,4 0-51-16,3 2-14 16,-4 0-7-16,-5 3-2 15,-7-4-39-15,-4 1-51 16,-3 2-267-16</inkml:trace>
  <inkml:trace contextRef="#ctx0" brushRef="#br0" timeOffset="15177.8849">5442 8500 622 0,'-4'5'375'0,"-4"10"-14"16,-2-5-70-16,11 12-99 15,-1-2-40-15,1 3-69 16,8 5-21-16,-5 0-25 16,1 2-11-16,-1-7-7 15,1-1-75-15</inkml:trace>
  <inkml:trace contextRef="#ctx0" brushRef="#br0" timeOffset="15609.6386">6006 8519 682 0,'0'1'370'16,"0"3"-70"-16,-4 2-60 15,0 4-68-15,-9 2-26 0,-7 3-46 16,-5 1-27-16,-7 0-33 15,-3 0-7-15,-2-6-11 16,3-7-2-16,4-4-11 16,7-8-8-16,8-7-19 15,8-1-10-15,11-1-6 16,9 3 4-16,10 1 10 16,5 7 11-16,2 6 21 15,3 3 5-15,-1 15 12 16,-4 0-1-16,-3 12-11 15,-4 3-2-15,-9 3-6 16,3 0-2-16,-7-7-38 16,-1-4-78-16</inkml:trace>
  <inkml:trace contextRef="#ctx0" brushRef="#br0" timeOffset="15772.1498">5825 8312 1188 0,'-3'-4'559'16,"0"-3"-271"-16,2 4-98 15,5 10-141-15,6 6-38 16,3 7-32-16,10 1-101 16</inkml:trace>
  <inkml:trace contextRef="#ctx0" brushRef="#br0" timeOffset="16225.3541">6428 8520 522 0,'-13'-3'333'0,"-4"1"-31"16,-9 2-61-16,-4 1-39 15,-1 6-62-15,1 4-27 16,6 2-59-16,6 4-10 16,11 0-19-16,4 1-12 15,8 1-12-15,9-1 0 16,9-1 0-16,4-3 1 16,8-3 6-16,-7-4 2 0,-12-5 8 15,-5-2 9 1,-15-6 4-16,-8-1 0 0,-10 0-8 15,-8 2-11-15,0 0-67 16,5 3-86-16</inkml:trace>
  <inkml:trace contextRef="#ctx0" brushRef="#br0" timeOffset="16838.0631">6740 8491 830 0,'-13'-7'403'0,"-11"2"-169"0,-1 1-57 15,3 5-92-15,3 8-43 16,7-2-39-16,1 7-13 15,7-1-13-15,5-1-2 16,10 0 4-16,1-2 4 16,9-3 9-16,4-1 6 15,0 0 5-15,4-3 1 16,-1-3-11-16,-10 0-12 0,-6-2-30 16,-9-4-21-1,-14 3 7-15,-5-3 11 0,-26 8 33 16,10 3 24-16,0 4 27 15,2 4 6-15,17 0-2 16,-7 0-3-16,10 0-12 16,7-1 1-16,7-2 9 15,8 0 2-15,6-1-2 16,-9 2-4-16,20-4-9 16,3-2-4-16,10-1-3 15,11-3 0-15,-14-3 1 16,-1-2 1-16,-10-5 3 15,-5-3 1-15,-7-3-1 16,-4-3 0-16,-2 2-2 16,-1-5 4-16,-1 8 43 15,-5 2 16-15,-2 2 11 16,-1 5-4-16,0 5-46 16,-3 7-14-16,1 5-15 0,2 6-1 15,5-2-4-15,0 1-1 16,0 0-3-16,2-1-19 15,0-1-102-15,2-2-91 16</inkml:trace>
  <inkml:trace contextRef="#ctx0" brushRef="#br0" timeOffset="17054.2011">7243 8525 1233 0,'2'2'493'0,"5"-1"-325"16,7 11-51-16,12 5-63 16,9 0-4-16,-8 5-2 15,-3 0-2-15,-12 2 1 16,-13-1 0-16,-1-6-9 16,-5-2-5-16,-14-9-23 15,0-4-90-15</inkml:trace>
  <inkml:trace contextRef="#ctx0" brushRef="#br0" timeOffset="17721.7903">8112 8452 895 0,'10'8'360'16,"4"7"-221"-16,0 14-77 0,0 6-4 16,-14 4-7-16,-5 0-4 15,-10-6-11-15,3-2-6 16,0-9-7-16,6-6 2 16,0-14-18-16,0-4-16 15,4-12-25-15,2-4-10 16,7-1 8-16,6-1 13 15,2-2 16-15,6 2 4 16,8 3 2-16,-2 0-1 16,-3 0 5-16,-7 5 2 0,-7 5 26 15,-8 3 8-15,-4 8 12 16,-2-1 10-16,3-3-6 16,0 0-5-16,-3 8-12 15,-2 11-13-15,3 32-20 16,20-32-4-16,6 2-1 15,3-2-1-15,6-5-58 16,0-1-80-16</inkml:trace>
  <inkml:trace contextRef="#ctx0" brushRef="#br0" timeOffset="18004.9007">8738 8555 832 0,'-6'5'424'16,"-8"3"-138"-16,-9 9-99 15,-2 3-29-15,-6 3-58 0,-2 1-25 16,-1-10-34-16,2-6-10 16,3-8-10-16,5-6-4 15,4-10-26-15,6 0-14 16,4-5-20-16,6 2-5 16,12 3 8-16,4-3 10 15,11 4 14-15,0 4 10 16,6 6 18-16,-4 6 7 15,4 12 19-15,1 3 1 16,-2 9-8-16,3 2-4 0,-5 1-14 16,-3-1-3-16,2-4-18 15,-6-2-68-15</inkml:trace>
  <inkml:trace contextRef="#ctx0" brushRef="#br0" timeOffset="18203.1997">8913 8537 1136 0,'11'-1'446'0,"12"0"-323"16,7 1-22-16,4 0-48 15,-4 2-16-15,0-2-11 16,-3 0-6-16,-5-1-75 15,1-4-111-15</inkml:trace>
  <inkml:trace contextRef="#ctx0" brushRef="#br0" timeOffset="18356.5703">9038 8522 512 0,'-4'7'290'15,"-4"13"-37"-15,2-1-74 16,5 4-63-16,1 4-15 0,8-4-24 15,0 0-14-15,3-7-21 16,1-2-9-16,-2-6-245 16</inkml:trace>
  <inkml:trace contextRef="#ctx0" brushRef="#br0" timeOffset="18659.3142">9470 8546 788 0,'0'4'409'0,"-1"10"-109"16,-4-1-47-16,-7 2-84 15,-3 3-36-15,-6-6-59 16,1 4-21-16,-1-5-27 16,1-2-5-16,-5-5-10 15,1-4-28-15,5-7-44 16,-3-3-14-16,10-3-49 0,9-1 7 15,10 1 24-15,8-4 11 16,10 6 50-16,4 2 17 16,-5 6 35-16,3 5 19 15,-2 8 30-15,-5 5 8 16,1 6-17-16,0 3-16 16,-2 6-24-16,-1 0-2 15</inkml:trace>
  <inkml:trace contextRef="#ctx0" brushRef="#br0" timeOffset="19142.8101">9555 8389 753 0,'-1'-15'360'15,"16"-19"-112"-15,1 5-70 16,13 8-43-16,10 6-17 15,0 12-39-15,5 10-21 16,-3 19-27-16,-2 12 3 16,-8 16 18-16,-4 3 6 15,-4-5 1-15,-4-6-8 16,-5-10-24-16,0-6-6 16,-6-12-4-16,-2-6-1 0,-5-12 8 15,-1-5-17-15,-7-4-36 16,-3-2-19-16,-10 0-24 15,-4-1 11-15,-7 7 20 16,-1 7 13-16,-1 9 8 16,-4 8 5-16,3 5 11 15,1-2 3-15,11 0 33 16,10-5-78-16,12-9-320 16</inkml:trace>
  <inkml:trace contextRef="#ctx0" brushRef="#br0" timeOffset="19458.075">10012 8538 1045 0,'15'-1'454'0,"19"4"-235"16,-4 3-44-16,-3 8-45 0,-9-1-20 16,-6 1-31-16,-4-2-15 15,-6-5-26-15,2 4-11 16,-4-11-6-16,0 1 0 15,0-2-7-15,-1-1-5 16,1 1-17-16,0-2-7 16,5-12-2-16,32-21 1 15,-15 27 9-15,1 5 4 16,-6 7 0-16,1 2-1 16,-6 13 2-16,-2-2 2 0,-3 6 0 15,-4 0 2-15,-2 0 0 16,5 2 34-16,-5-6-168 15,-1 2-117-15</inkml:trace>
  <inkml:trace contextRef="#ctx0" brushRef="#br0" timeOffset="19626.7848">10162 8263 1249 0,'-3'-3'564'0,"0"1"-292"16,2 1-103-16,1 1-134 15,0 0-27-15,0 0-89 0</inkml:trace>
  <inkml:trace contextRef="#ctx0" brushRef="#br0" timeOffset="20156.0734">10503 8532 1065 0,'0'-2'479'0,"3"0"-257"16,4 5-74-16,11 18-79 15,7 7-21-15,10 17 11 16,3 5 7-16,-11 15-3 16,-5 2-14-16,-16 2-21 15,-11-7-7-15,-13-13-4 16,-6-8-2-16,-9-14-38 0,1-8-30 16,10-7-51-16,5-6-26 15,5-15 16-15,9-6 23 16,2-17 45-16,1-5 23 15,17-17 20-15,11-7 11 16,16-6 31-16,7-2 16 0,1 10 17 16,-4 11-3-16,-13 15-23 15,-6 7-13-15,-7 11-3 16,-2 2-62-16,-5 10-202 16</inkml:trace>
  <inkml:trace contextRef="#ctx0" brushRef="#br0" timeOffset="20838.0879">11179 8635 721 0,'0'-9'363'16,"-3"-5"-112"-16,-3 0-86 15,3-2-24-15,-10 3-25 16,-4 1-17-16,-8 4-35 16,-17 2-16-16,16 5-29 0,0 5-12 15,2 3-19-15,16 5-7 16,-9 4-7-16,6-1 6 16,11 4 8-16,8 1 8 15,9-3 11-15,1-3 0 16,6-2-1-16,0-4-1 15,5-5 1-15,1-2 1 16,0-3 2-16,-2-7-2 16,-4-4-14-16,-3-1-1 0,-11-6 0 15,1 0 2-15,-13 3 14 16,2 0 2-16,-3 7 0 16,-2 3 4-16,2 4 1 15,1 3-4-15,3 4-7 16,-2-4-6-16,-1 0-6 15,2 0 1-15,2 8 5 16,2 5 1-16,23 30 2 16,-12-29 2-16,2-7 1 15,-3-5 2-15,5-6 1 16,0-3 2-16,2-2 0 16,3-2 1-16,-5-3-2 15,0-1 2-15,-4-2-6 16,-2 0 32-16,-4 7 36 15,-5 1 13-15,0 8 17 16,-4 0-34-16,-1 2-37 0,0-1-16 16,-1 0-16-16,2 10 0 15,2 20 0-15,6 33 0 16,1-16 1-16,-1 9 0 16,0 6 0-16,2 3 2 15,1-9 2-15,1-10 0 16,1-16 3-16,-1-6-25 15,-3-15-121-15,-1-5-111 16</inkml:trace>
  <inkml:trace contextRef="#ctx0" brushRef="#br0" timeOffset="20990.7562">11486 8724 1222 0,'0'-3'504'0,"11"0"-303"15,0 2-71-15,19-1-85 16,6 2-10-16,4-2-21 16,2 2-9-16,-5 2-179 15</inkml:trace>
  <inkml:trace contextRef="#ctx0" brushRef="#br0" timeOffset="21404.6153">11981 8528 373 0,'-7'-3'248'16,"-10"-3"-21"-16,1 1-77 15,3 5-81-15,0 2-39 16,6 3-6-16,3 2 2 15,4-1 6-15,2-2 3 0,8 7-4 16,3-6-5-16,3 5-7 16,-2-5-2-16,0-1-1 15,-3-4 0-15,-4-4 3 16,0 4 2-16,-11-3-25 16,-4 1-8-16,-11 0-6 15,-4 1-4-15,1 2 21 16,0 5 11-16,6 1 21 15,2 1 18-15,7 5 33 16,3-1 9-16,5 6 10 16,5-2-3-16,9 0-5 15,4 0-10-15,7-2-15 16,5-2-15-16,3-6-24 16,3-6-6-16,5-6-89 15</inkml:trace>
  <inkml:trace contextRef="#ctx0" brushRef="#br0" timeOffset="21953.6562">13020 8537 443 0,'2'-5'265'0,"-1"-7"-7"0,-1 1-25 15,-7 4-43-15,-5-4-15 16,-12 2-42-16,-2-3-13 15,-6 4-32-15,-2 5-23 16,3 3-30-16,2 8-17 16,7 4-11-16,4 3 2 15,11 6-4-15,4-1 2 16,9 0 0-16,8 0 1 16,9-5 5-16,6-3 1 0,1-4-2 15,1-6-1 1,3 3 17-16,-5-2-62 0,-3-3-122 15,-1 5-100-15</inkml:trace>
  <inkml:trace contextRef="#ctx0" brushRef="#br0" timeOffset="22112.844">12929 8285 962 0,'-5'-5'455'0,"-2"-2"-202"15,2 4-90-15,5 3-131 16,4 0-30-16,-4 0-86 16,0 0-162-16</inkml:trace>
  <inkml:trace contextRef="#ctx0" brushRef="#br0" timeOffset="22620.5703">13145 8472 783 0,'4'0'362'0,"5"4"-124"0,5-1-93 16,2 1-46-16,5-2-11 16,4-1-31-16,-1-1-14 15,4-3-24-15,0 1-3 16,-4-4 0-16,-2 1-1 0,-7 4-3 15,-7-2 1-15,-7 0-11 16,-3 2-3-16,-11 5-6 16,-2 1-2-16,-6 8 4 15,1 0 2-15,3-1 1 16,2 1-2-16,4 0 0 16,5 2-4-16,3-1 3 15,3 0 5-15,9 3 7 16,-1-5 6-16,7 1 2 15,3-4-2-15,4-5-1 16,5-4 1-16,-2-8-1 16,-2-3-3-16,3-3-23 15,-1 2-14-15,-2-3-7 16,0-3 0-16,-8 3 21 16,-5 0 12-16,-5 7 12 0,-4 5 13 15,-1 5 9-15,-1 5 11 16,1-7 10-16,0 0 4 15,2 17 1-15,13 34-9 16,-2-31-12-16,0-4-13 16,-3-3-9-16,-1-5-5 15</inkml:trace>
  <inkml:trace contextRef="#ctx0" brushRef="#br0" timeOffset="26320.822">6078 10246 787 0,'6'3'384'0,"3"0"-109"15,6 0-171-15,11-3-12 16,-7-5-35-16,1-1-13 16,1-3-17-16,-11-1-3 15,3-2-1-15,-6-4 2 16,-9 1-1-16,-7 1-1 15,-4 3-10-15,-3 5-6 16,-7 9-11-16,3 7-5 0,-5 6-5 16,1 5 1-16,8 3 0 15,4 3 0 1,9 0 0-16,4-2 0 0,11 0 5 16,3-4 3-16,7-6 5 15,3-1 3-15,-4-6 23 16,2-4-58-16</inkml:trace>
  <inkml:trace contextRef="#ctx0" brushRef="#br0" timeOffset="26787.8319">6455 10340 637 0,'-1'-6'341'16,"0"-4"-87"-16,-4 0-96 0,0-5-25 16,0 0-45-16,-1 0-21 15,-1 1-24-15,-7 0-9 16,-1 6-16-16,0 1-6 16,-2 7-14-16,3 2-8 15,-1 7-5-15,2 2-2 16,4 3 2-16,5 3 0 15,7 0 0-15,5 2 1 0,12-5 5 16,1-5 4 0,3-5 5-16,-2-4 0 0,-6-5-9 15,1-5-10-15,-4-1-13 16,-5-4 0-16,-5-1 14 16,-1 2 11-16,-2 5 14 15,0 4 16-15,-2 5 13 16,-1 4 11-16,2-4 21 15,-1 4-4-15,-5 26 1 16,-1 34 2-16,5-24-11 16,2 4-6-16,2 3-13 15,0 0-12-15,2-5-11 16,0-2-2-16,-1-15 8 16,0-5-44-16,-1-17-141 15</inkml:trace>
  <inkml:trace contextRef="#ctx0" brushRef="#br0" timeOffset="27031.3941">6829 9983 1221 0,'2'-1'496'0,"7"1"-307"16,5 2-88-16,6 2-63 15,2-2-15-15,2 1-13 16,-3-2 17-16,1-1-133 16,-2 0-146-16</inkml:trace>
  <inkml:trace contextRef="#ctx0" brushRef="#br0" timeOffset="27220.1019">6828 10076 802 0,'3'2'383'0,"12"5"-120"0,2-1-95 16,10 2-31-16,3-1-38 15,0-2-46-15,3-3-18 16,0-3-81-16</inkml:trace>
  <inkml:trace contextRef="#ctx0" brushRef="#br0" timeOffset="27756.3502">7382 10052 934 0,'0'0'410'0,"5"-1"-191"0,3-3-50 16,7-5-37-16,2-3-27 15,2-8-47-15,1-1-15 16,0-4-20-16,-2-2-4 16,-3 2-4-16,-3-4 0 15,-9 6 0-15,-2 3-1 16,-1 9-5-16,-4 3-8 16,-1 11-13-16,1 6-6 0,-2 11 0 15,2 6 7-15,1 11 16 16,0 5 7-16,3 4 3 15,0 0 0-15,1-1-4 16,2-3-2-16,2-7-1 16,2-4-1-16,0-10 2 15,2-6-23-15,1-8-171 16</inkml:trace>
  <inkml:trace contextRef="#ctx0" brushRef="#br0" timeOffset="28070.9385">7828 9820 1195 0,'1'1'481'0,"-2"5"-296"0,4 1-66 15,5 7-48-15,-7 1-2 16,-1 4-8-16,-1 6-6 15,-9 1-16-15,1 5-8 16,5-1-15-16,-2-1-5 16,7-7-4-16,7-6-1 15,0-9 2-15,7-1-1 16,7-6 1-16,2 1-2 16,10-1 0-16,-2-5-3 15,0 1-22-15,-2-2-31 0,-4-2-72 16,-3 0-48-16,-6-3-209 15</inkml:trace>
  <inkml:trace contextRef="#ctx0" brushRef="#br0" timeOffset="28298.1579">8057 9833 1003 0,'-3'3'470'0,"-2"6"-186"15,0 8-64-15,1 8-87 16,2 5-25-16,2 7-27 16,-1 0-9-16,1 4-10 15,1 1-6-15,-2-3-23 0,2-2-8 16,-2-8-11-16,1-4-1 16,0-8 13-16,0-5-51 15,2-6-150-15</inkml:trace>
  <inkml:trace contextRef="#ctx0" brushRef="#br0" timeOffset="28857.3624">8740 9859 542 0,'-10'1'336'15,"-9"4"13"-15,0 3-107 16,5 5-108-16,6 3-25 15,10 4-45-15,11 3-7 16,16-1-10-16,6-4 1 16,6-5-15-16,3-6 8 15,-3-7 13-15,-4-7 16 0,-6-6 37 16,-8-7-1-16,-15-4 3 16,-5 3-3-16,-18-3-34 15,-8 2-12-15,-14 7-27 16,-6 4-18-16,-3 11-15 15,-5 1-5-15,5 10-31 16,3 4-42-16,9 7-154 16,8 5-42-16</inkml:trace>
  <inkml:trace contextRef="#ctx0" brushRef="#br0" timeOffset="29194.8144">8628 10205 899 0,'4'0'439'0,"7"0"-145"15,11 0-34-15,16-3-76 16,12 0-32-16,6 2-64 16,2 0-28-16,0 1-38 15,-5 4-9-15,-11 0-77 16,-1 3 106-16</inkml:trace>
  <inkml:trace contextRef="#ctx0" brushRef="#br0" timeOffset="35819.4754">5404 9674 635 0,'10'-28'334'0,"-9"10"-96"15,-3 14-69-15,4 24-84 16,1 7-31-16,1 20-25 16,4 6-6-16,-5 10-6 15,2 5 0-15,-2 9-1 16,-2 3 1-16,0-4 0 16,-2-5-2-16,0-15-2 15,-3-15 0-15,2-20-80 16,0-11-99-16</inkml:trace>
  <inkml:trace contextRef="#ctx0" brushRef="#br0" timeOffset="36203.8828">5391 9701 750 0,'16'-19'392'0,"12"-17"-94"16,7 10-169-16,3 13-37 16,2 19-42-16,1 11-12 15,-4 22-4-15,-7 5 1 16,-17 16-1-16,-13 1-3 16,-16 4-6-16,-5-1-4 15,-7-9-12-15,-2-6-15 16,-1-16-22-16,-2-9-12 15,2-20-10-15,7-4 8 0,6-10 7 16,10-10 5-16,13 0 20 16,7 1 9-16,14 3 21 15,4 8 8-15,8 6-1 16,6 9 4-16,10 11-6 16,2 6 1-16,7 14-1 15,-3 2-6-15,-14 6 0 16,-1 2-2-16,-19-13-49 15,-5-2-383-15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4:22:23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 10783 671 0,'5'0'308'0,"13"1"-84"15,7 0-66-15,20-2-15 16,13-3-16-16,21-6-56 15,15-1-26-15,4-1-28 16,-4 1-3-16,-17 5-11 16,-17 3-35-16,-21 5-141 15,-12 3-157-15</inkml:trace>
  <inkml:trace contextRef="#ctx0" brushRef="#br0" timeOffset="193.205">1936 10808 631 0,'-5'14'328'15,"-3"22"-76"-15,3 5-32 16,3 6-44-16,2 5-35 0,4-1-54 16,2-4-21-16,1-2-25 15,1-3-10-15,5-11-22 16,2-2-53-16,2-13-160 15,-5-3-197-15</inkml:trace>
  <inkml:trace contextRef="#ctx0" brushRef="#br0" timeOffset="497.1611">2188 11101 692 0,'-9'0'425'16,"-5"0"-43"-16,-1 0-189 16,-1 8-54-16,7 4-89 0,-2 4-30 15,7 6-29-15,9 0-7 16,6 2 4-16,12-2 4 16,8-7 9-16,1-5 5 15,2-10 29-15,-3-3 10 16,-5-11 36-16,-3-4 21 15,-13-3 6-15,-5-5-1 16,-12 7-29-16,-8-1-26 16,-4 5-38-16,-3 5-16 0,2 5-68 15,-2 6-62-15</inkml:trace>
  <inkml:trace contextRef="#ctx0" brushRef="#br0" timeOffset="851.6141">3055 11063 1101 0,'-1'0'526'15,"0"0"-234"-15,-1 7-98 16,1-7-122-16,0 10-39 15,-2 51-20-15,7-27-3 16,3 0 0-16,-7-5-7 0,3-8-137 16,2-4-215-16</inkml:trace>
  <inkml:trace contextRef="#ctx0" brushRef="#br0" timeOffset="1018.3855">3055 10911 1041 0,'-2'-6'476'15,"-4"-4"-209"-15,1 5-192 16,5 4-51-16,1 4-134 16,-1-3-191-16</inkml:trace>
  <inkml:trace contextRef="#ctx0" brushRef="#br0" timeOffset="1400.7562">3379 11064 878 0,'-9'2'423'16,"-12"3"-149"-16,0 4-63 15,-1 3-91-15,2 0-33 16,11 9-65-16,0-4-15 15,12 11-17-15,7-1-5 16,11-3 7-16,10-2 4 0,7-10 8 16,-1-5 3-16,0-9 10 15,-6-7 7-15,-11-12 10 16,-5-3 6-16,-14-11 3 16,-6 1-4-16,-11-2-9 15,-6-3-5-15,-10-3-10 16,1-5-4-16,7-9-8 15,5 1-5-15,20 6-17 16,11 7-5-16,14 15-4 16,4 5-3-16,2 15 18 15,2 6-49-15,-5 10-117 16,0 8-176-16</inkml:trace>
  <inkml:trace contextRef="#ctx0" brushRef="#br0" timeOffset="1541.6831">3692 11029 836 0,'0'9'456'0,"-4"9"-65"0,2 2-168 16,1 6-105-16,1 3-36 16,3 3-45-16,2 1-14 15,2-7-82-15,2-3-108 16</inkml:trace>
  <inkml:trace contextRef="#ctx0" brushRef="#br0" timeOffset="1826.7763">3981 11147 998 0,'-14'-5'503'0,"-14"-5"-159"16,-4 4-89-16,0 3-127 15,6 4-53-15,8 11-77 16,8 3-20-16,10 6-13 16,7 3 2-16,9-1 15 15,5 0 7-15,6-7 12 16,2-6 3-16,0-8 7 16,-1-3 2-16,-6-9 10 15,-2-2 7-15,-15-6 6 16,-5-2-1-16,-8 1-15 0,-12-2-18 15,0 6-103-15,-5 2 80 16</inkml:trace>
  <inkml:trace contextRef="#ctx0" brushRef="#br0" timeOffset="2312.7886">4710 11249 715 0,'8'4'381'16,"6"4"-112"-16,8-2-85 15,5-1-21-15,1-5-51 16,0-5-16-16,-2-4-35 16,-2-5-12-16,-8-5-13 15,-7-1-2-15,-9 0-9 0,-10-3-6 16,-10 6-12-16,-1 2-7 15,-9 3-11-15,2 10-6 16,4 7-3-16,-3 5-1 16,10 13 1-16,1 6 2 15,6 8 11-15,8 7 6 16,2 11 10-16,2-1 4 16,5 0-3-16,-3-1-1 15,5-10 1-15,2-6 8 0,-1-13-92 16,3-6-103-16</inkml:trace>
  <inkml:trace contextRef="#ctx0" brushRef="#br0" timeOffset="2895.8217">5173 11116 984 0,'-11'-4'478'16,"-11"0"-189"-16,2 2-165 15,3 3-44-15,10 7-78 16,5-1-12-16,9 4-11 0,8 1 3 16,4-4 14-16,7-1 3 15,-3-4 4-15,-1-2 2 16,-7 1 1-16,-5 1 0 15,-7-2-11-15,-10 1-7 16,-5 0-5-16,-7-1 0 16,-6 6 9-16,3 0 4 15,-4 6 3-15,2 2 2 16,11 4 6-16,0-2 1 0,11 0 3 16,5 1-1-16,9-8-2 15,7 4 3-15,7-7 4 16,2-4 0-16,1-5 2 15,1-7-1-15,-1-4-2 16,-2-2 0-16,-7-2-3 16,1 4 0-16,-11-1 0 15,0 5-2-15,-6 3-4 16,-4 3-3-16,-2 4-7 16,1-1-3-16,0 0 1 15,0 0 0-15,1 8 4 16,3 7 2-16,19 31 0 15,-8-29 1-15,4-2 1 16,-1-2 8-16,5-8 26 16,1-4 9-16,-4-7 14 15,0-2-2-15,-7-7-19 16,-2-2-6-16,-2 0-81 0,-2-1-74 16</inkml:trace>
  <inkml:trace contextRef="#ctx0" brushRef="#br0" timeOffset="3012.8026">5491 11059 947 0,'-3'-3'557'0,"-5"-13"-98"16,0 11-185-16,-4-3-62 15,8 4-124-15,3 5-51 16,3 1-56-16,-2-2-76 0,0 0-258 16</inkml:trace>
  <inkml:trace contextRef="#ctx0" brushRef="#br0" timeOffset="3267.0777">5671 11098 1242 0,'-4'0'559'16,"-3"8"-269"-16,4 9-156 15,3 8-49-15,9 17-45 16,-5-2-8-16,4 25-19 15,1 5-6-15,-13 3-3 16,13 2-1-16,-1-14 6 16,-2-4-26-16,12-9-77 0,-7-8-46 15,0-20-197-15</inkml:trace>
  <inkml:trace contextRef="#ctx0" brushRef="#br0" timeOffset="3405.2745">5681 11423 1049 0,'3'-4'444'0,"6"1"-200"0,15-3-186 16,5-3-16-16,10 4-13 16,-3-4 17-16,2 3-165 15</inkml:trace>
  <inkml:trace contextRef="#ctx0" brushRef="#br0" timeOffset="3704.4124">6258 11259 855 0,'-9'7'443'0,"-18"8"-114"16,-3 1-65-16,-8 0-99 15,-2-6-43-15,4-4-62 16,4-6-22-16,5-9-22 15,2-4-4-15,14-3-19 16,0-1-8-16,7 1-15 0,2 1-5 16,13-1-1-16,1 1 3 15,13 4 7-15,7 4 4 16,0 11 16-16,3 8 5 16,2 12 14-16,-3 6 8 15,-8 4-1-15,-4 0-1 16,-9-6-49-16,0 0 108 15</inkml:trace>
  <inkml:trace contextRef="#ctx0" brushRef="#br0" timeOffset="4252.6884">7296 11185 666 0,'-18'-1'389'15,"-22"1"-43"-15,-8 5-98 16,-2 10-94-16,4 4-34 15,14 8-54-15,10 3-26 16,22 7-32-16,10-3-5 0,24-2 3 16,6-5 4-16,12-18 9 15,7-5 3-15,-8-14 6 16,-4-6 5-16,-16-7 8 16,-15-10 1-16,-14-5-12 15,-11-5-8-15,-21-7-16 16,-3 2-5-16,-8-4 0 15,3-1 0-15,15 6-5 16,7 1-8-16,16 9-17 16,10 6-9-16,11 9-35 15,4 9-29-15,10 11-101 16,-3 5-120-16</inkml:trace>
  <inkml:trace contextRef="#ctx0" brushRef="#br0" timeOffset="4403.9686">7496 11144 786 0,'-1'16'417'16,"0"20"-95"-16,-2 3-58 15,3 0-110-15,2-2-41 16,0-6-66-16,5-5-18 16,5-7-53-16,-1-8-75 15</inkml:trace>
  <inkml:trace contextRef="#ctx0" brushRef="#br0" timeOffset="4709.858">7938 11247 684 0,'0'8'466'16,"-2"10"-7"-16,-7 3-165 15,-2 0-43-15,-10 2-97 16,-2-4-42-16,1-4-54 15,-4-6-20-15,4-9-15 16,2-3-1-16,2-10-12 16,3-2-6-16,6-6-9 15,4 0-5-15,6 0-8 16,7 0-3-16,9 6-1 16,5 2 1-16,6 10 2 15,-4 3 1-15,-1 11 3 16,-5 2 3-16,0 10 6 0,-1 1 4 15,2 2-38-15,3 2-73 16</inkml:trace>
  <inkml:trace contextRef="#ctx0" brushRef="#br0" timeOffset="5029.4942">8205 11351 1144 0,'10'0'501'0,"13"0"-262"15,2 0-44-15,4 0-78 16,-3-1-27-16,-3-6-33 16,-3 0-13-16,-7-4-12 15,0-3 0-15,-11-2-16 16,-2-2-16-16,-12 0-34 16,-6 1-14-16,-10 4-3 15,-4 4 8-15,1 9 15 16,-4 3 5-16,8 9 2 15,7 6 1-15,8 8 7 16,4 1 15-16,8 9 22 16,2 3 8-16,5 3 20 15,3 1-7-15,1-2-7 16,-2-3-4-16,4-5-12 16,-1-3-2-16,0-11-62 15,0-4-79-15</inkml:trace>
  <inkml:trace contextRef="#ctx0" brushRef="#br0" timeOffset="5427.1844">8537 11360 1083 0,'10'3'443'0,"0"0"-273"16,15 1-18-16,4-2-46 15,0-1-21-15,8-4-31 16,-14-4-14-16,-7-5-15 16,-2-2 2-16,-8-2-9 15,-6 0-15-15,-12-1-27 16,-8-2-19-16,-8 0-10 16,-7-1 9-16,5 10 15 15,1 5 7-15,7 12 5 16,5 8 4-16,1 8 25 15,6 5 16-15,6 14 19 16,5 6 5-16,10 8-5 16,-1-3-2-16,2-2-8 15,-2-4-3-15,-2-6-8 16,0-2-3-16,4-8-8 0,0-6-33 16,4-14-141-16,4-6 31 15</inkml:trace>
  <inkml:trace contextRef="#ctx0" brushRef="#br0" timeOffset="5846.8115">9022 11181 948 0,'-11'-10'433'0,"-7"-5"-202"15,-1 5-75-15,8 11-85 16,3 4-35-16,7 4-36 16,1 4-7-16,10 2-4 15,1 3 4-15,4-3 7 16,3 0 1-16,1-2 4 16,0-2 2-16,-8-5 4 15,1-3-6-15,-12-4-18 16,-6 0-9-16,-9 0-7 15,-8 0 4-15,-6 2 16 16,0 1 5-16,4 8 3 16,1 0 1-16,6 5 13 15,8 3 5-15,10 2 16 16,1 2 6-16,11 1 4 16,2-1 5-16,6-4 3 0,5-4 0 15,2-9-6-15,1-5-3 16,-4-6-4-16,1-9-38 15,-3-7-108-15,-3-2-94 16</inkml:trace>
  <inkml:trace contextRef="#ctx0" brushRef="#br0" timeOffset="5944.6986">9069 11036 993 0,'-5'-4'482'0,"-4"-5"-194"15,4 5-83-15,3 4-139 16,2 4-42-16,0-4-143 15,0 0-188-15</inkml:trace>
  <inkml:trace contextRef="#ctx0" brushRef="#br0" timeOffset="6449.2326">9403 11153 800 0,'-15'-4'374'16,"-8"3"-143"-16,7 2-161 0,9 10-34 15,4 4-32-15,1-1-1 16,4 3-6-16,3 0-1 16,6 0 4-16,-1 0 2 15,9-5 4-15,-10-5 0 16,8-2 2-16,-3-2-20 15,-13-3-21-15,0 0-16 16,-15 4-14-16,-2 0 19 16,-9 8 35-16,-2-3 34 0,3 6 35 15,7 0 8 1,13 5 0-16,3 0-6 0,10 2-4 16,0 0-2-16,2-4-4 15,5-3-6-15,1-7-1 16,5-6 1-16,1-10-2 15,2-3-3-15,1-9-13 16,-3-3-5-16,0 0-7 16,-3-3-3-16,-6 3 1 15,-3 1-2-15,-8 6 15 16,2 7 8-16,-1 8 8 16,-9 4 10-16,12 11-7 15,0 4-8-15,2 8-11 16,7-2-9-16,-8 4-47 15,0-4-65-15</inkml:trace>
  <inkml:trace contextRef="#ctx0" brushRef="#br0" timeOffset="6990.7863">10365 11221 755 0,'0'-2'378'0,"0"-1"-145"16,7 1-38-16,-7 2-65 15,19 0-29-15,60 7-22 16,-24-4-15-16,8-3-31 0,-5-2-6 16,-14-4-7-16,-9-1 0 15,-20 4-4-15,-3 1-2 16,-11 2-14-16,-5 3-1 16,-14 6-6-16,-5 6-1 15,-4 7 4-15,-2 6-1 16,9 3 0-16,7 7 1 0,13-2 1 15,7-2 2 1,14-3 1-16,4-9 6 0,12-3-68 16,-1-7-51-16,7-14-113 15,2-1-97-15</inkml:trace>
  <inkml:trace contextRef="#ctx0" brushRef="#br0" timeOffset="7522.1627">11143 11357 463 0,'-7'-10'359'15,"-5"-5"25"-15,-13-2-123 16,-6 1-37-16,-3 6-76 16,0 2-36-16,3 6-63 15,3 3-27-15,10 8-33 16,3 2-9-16,11 9-4 16,8 1 2-16,7 1 9 15,4-3 7-15,7-4 10 16,-1 0 4-16,6-11 2 15,1-4 0-15,0-6 1 0,-1-6-2 16,-6-1-10-16,-2-2-3 16,-5 0-2-16,-5 1 0 15,-4 2 7-15,-3 5 2 16,-5 5-5-16,-1 3 0 16,0 5 2-16,4 3 0 15,1 3 3-15,7 0 0 16,5 2-1-16,0-1 1 0,4-5 2 15,-3-3 3-15,-6-8 4 16,2-4 2-16,0-4-2 16,-1-2-1-16,-1-2-5 15,-2-1-2-15,3 1-3 16,1 0-2-16,4 6-5 16,6 3 0-16,-9 8-4 15,8 4 0-15,-2 6 2 16,4 1-2-16,0 4 35 15,-8 3 22-15,-5 1 48 16,-6 4 25-16,-9-4-10 16,-5-3-10-16,-3-3-41 15,-1-5-9-15,0-1-134 16,0-2 92-16</inkml:trace>
  <inkml:trace contextRef="#ctx0" brushRef="#br0" timeOffset="8088.6613">12375 11267 813 0,'-3'6'399'0,"-9"11"-102"16,0 7-130-16,-9 7-41 16,-2 5-30-16,-1-2-41 0,-8-9-17 15,7-7-16-15,-1-11 1 16,-3-10-5-16,6-6-7 15,-2-13-15-15,7 0-9 16,8-5-6-16,7 1 4 16,10 2 3-16,5-1 8 15,9 8 31-15,5 3 15 16,1 10 27-16,4 4 4 16,-4 9-17-16,-1 7-7 15,7 8-19-15,-4 6-7 0,2 2-8 16,0 0 13-16,-9-5-89 15,-3-5-74-15</inkml:trace>
  <inkml:trace contextRef="#ctx0" brushRef="#br0" timeOffset="8312.9574">12512 11311 841 0,'4'-4'463'16,"2"-1"-124"-16,2 7-151 15,1 8-33-15,-1 12-70 16,4 5-11-16,-1 3-18 16,6 1-11-16,-3-6-14 15,5-5-3-15,-4-10 6 16,-6-10 6-16,6-8 8 0,-7-7 0 16,7-7-9-16,-1 0-8 15,-3-4-14-15,-2 3-7 16,-5-2-109-16,-2 5-75 15</inkml:trace>
  <inkml:trace contextRef="#ctx0" brushRef="#br0" timeOffset="8798.9406">12930 11276 1037 0,'2'3'442'0,"5"-2"-224"0,11 3-118 16,4 0-18-16,6 2-31 16,-1-4-16-16,-4-2-17 15,-2-1-2-15,-6-6-16 16,-1 3-14-16,-10 0-22 16,-3-2-12-16,-7 5 3 15,-9 0 11-15,-6 2 15 16,-3 6 8-16,-1 3 9 15,2 5 2-15,0 6 14 16,7 0 6-16,3 3 7 16,13-1 2-16,15 2-10 0,3-3-2 15,11-5-3-15,-6-3 0 16,0-9 0-16,1-5 2 16,1-6-3-16,-2-2-2 15,-3-7-12-15,2-2-7 16,-4-4-1-16,-2-1 1 15,-3-1 11-15,-5 0 7 16,-1 6 13-16,-7 2 25 16,2 11 26-16,-3 4 4 0,-2 12-8 15,3 3-25-15,-1 4-28 16,1 8-6-16,8-2-6 16,5 4 10-16,4-7-118 15,6-6 244-15</inkml:trace>
  <inkml:trace contextRef="#ctx0" brushRef="#br0" timeOffset="9001.5405">13421 11378 1202 0,'1'1'520'0,"9"2"-209"16,10 5-121-16,16 2-27 16,6-1-19-16,6 0-59 0,-5-6-27 15,-2-6-70-15,3-3 197 16</inkml:trace>
  <inkml:trace contextRef="#ctx0" brushRef="#br0" timeOffset="10239.1109">1862 11903 519 0,'-11'3'325'0,"-19"4"19"16,-5 1-93-16,-1 5-76 15,3 6-41-15,3 3-78 16,13 8-19-16,14 6-26 16,1-4-5-16,18 4-1 15,5-6 0-15,9-7 8 16,5-5 2-16,-1-13 9 16,-2-8 6-16,-9-9 42 15,-8-3 17-15,-16-6 28 16,-11 2 0-16,-15 1-44 0,-4 2-20 15,-2 6-43-15,1-1-8 16,10 8-60-16,8-1-69 16,14 1-289-16</inkml:trace>
  <inkml:trace contextRef="#ctx0" brushRef="#br0" timeOffset="10397.8065">2017 11963 890 0,'16'-5'380'0,"20"-6"-204"16,4 5-73-16,3 6-47 15,-3 3-22-15,-4 2-18 16,-8 1-17-16,-11-1-123 16,-6 2-172-16</inkml:trace>
  <inkml:trace contextRef="#ctx0" brushRef="#br0" timeOffset="10548.4875">2186 11998 577 0,'0'2'394'0,"0"5"15"15,-1 0-150-15,1 8-128 16,0 2-33-16,3 8-37 16,1 1-17-16,-1 1-22 15,-3-2-5-15,5-3-45 0,2-5-79 16</inkml:trace>
  <inkml:trace contextRef="#ctx0" brushRef="#br0" timeOffset="10859.1643">2662 12029 780 0,'-3'15'414'0,"-6"6"-119"0,-9 2-102 16,-5-1-40-16,-1-3-68 15,-8-6-27-15,4-3-31 16,-4-5-6-16,1-5-5 16,4-3-5-16,3-9-7 15,8-1-4-15,9-4-11 16,8 1-3-16,14 1-4 16,6 1 5-16,5 7 15 15,5 6 10-15,-1 8 20 16,-4 3 5-16,3 8-2 15,-9 0-5-15,0 4-10 16,4 8-5-16,-13-5-31 16,1 4-68-16</inkml:trace>
  <inkml:trace contextRef="#ctx0" brushRef="#br0" timeOffset="10993.9369">2570 11841 1277 0,'-3'-7'493'16,"3"-5"-378"-16,-2 2-62 15,13 9-119-15,8 5-147 16</inkml:trace>
  <inkml:trace contextRef="#ctx0" brushRef="#br0" timeOffset="11360.6271">2778 11998 922 0,'0'1'402'0,"10"-1"-160"16,7 4-118-16,14-4-60 15,7 5 3-15,0-2-28 16,3 2-15-16,-8-2-9 15,-7-6 0-15,-7 3-3 16,-12-9-9-16,-7 2-20 16,-1 5-8-16,-12 0-3 15,1 4 4-15,-11 0 12 16,-2 4 3-16,5 9 10 16,-1 0 8-16,9 5 10 15,5 3 1-15,9 1-2 0,10-1-6 16,9 0-4-16,1-5 0 15,4-3 11-15,3-2-27 16,0-1-153-16,3-3-311 16</inkml:trace>
  <inkml:trace contextRef="#ctx0" brushRef="#br0" timeOffset="11833.0637">3389 12035 1119 0,'-12'-3'492'0,"-16"-1"-258"16,-6-2-67-16,11 3-102 16,3 2-36-16,13 4-42 15,7 3-8-15,-1 3-2 16,9 0 5-16,6-5 10 16,6 0 4-16,8-4-12 15,-7 1-16-15,-2 1-32 16,-4-1-12-16,-10 2 6 15,-8-2 14-15,-14 4 33 16,-8 6 13-16,-5 3 27 16,4 6 17-16,3-1 26 0,3-1 8 15,10 0-5-15,3 0-8 16,10-3-19-16,7-1-3 16,5-5-4-16,3-6-4 15,6-6-1-15,2-7-1 16,7-6-7-16,2-1-3 15,4 2-8-15,-3-5-4 16,3 12-3-16,-3 4-2 16,-6 4 23-16,0 9 12 15,-10 5 26-15,-5 2 20 16,-12 3 7-16,-7-2 2 0,-13-1-10 16,-5-1-14-16,-5-3-25 15,2-1-20-15,1-4-76 16,1-2-69-16</inkml:trace>
  <inkml:trace contextRef="#ctx0" brushRef="#br0" timeOffset="12562.8226">4676 11921 695 0,'-4'0'451'0,"-2"4"13"0,-3 20-284 15,0 13-44-15,2 21-51 16,2 8-4-16,5 10-21 16,3 3-10-16,7 1-17 15,-2-6-7-15,1-13-11 16,-3-14-52-16,0-20-184 15</inkml:trace>
  <inkml:trace contextRef="#ctx0" brushRef="#br0" timeOffset="12934.7808">4610 12018 1052 0,'14'-18'438'0,"16"-16"-252"0,5 1-47 16,9 15-54-16,2 11-32 16,4 15-45-16,-4 14-6 15,-19 8-3-15,-6 5-2 16,-21 6 4-16,-13 1 2 16,-15 6 3-16,-12 0 1 15,-2-6 1-15,1-4-2 16,14-14 1-16,4-9 1 0,12-8 1 15,6-6 1 1,5-4-8-16,4-1 1 0,-4 3 7 16,12 0 7-16,52 8 6 15,-22 6 0-15,3 10-2 16,-3 2-6-16,-9 3 4 16,-2 0 0-16,-8 0 17 15,-7-6-48-15,-3-5-181 16</inkml:trace>
  <inkml:trace contextRef="#ctx0" brushRef="#br0" timeOffset="13204.4868">5119 12460 941 0,'1'-4'454'0,"7"-9"-131"16,5 1-80-16,9 4-66 0,-1 0-35 15,2 8-72-15,-1 7-30 16,-12 12-23-16,-3 0 0 16,-17 5 6-16,-5 4 3 15,-9-6-2-15,-1-1-5 16,9-3-8-16,2-7-5 16,12-1-10-16,6-4-3 0,11-4-2 15,3-1 1-15,9-2-25 16,8 2-26-16,1 0-82 15,4 0-61-15,-3 1-265 16</inkml:trace>
  <inkml:trace contextRef="#ctx0" brushRef="#br0" timeOffset="13377.4907">5686 12535 824 0,'3'4'494'15,"-5"9"-31"-15,4 5-204 16,-6 5-37-16,-9 4-74 16,1-1-39-16,-8-1-59 15,1-3-3-15,6-3-129 16,4-6-234-16</inkml:trace>
  <inkml:trace contextRef="#ctx0" brushRef="#br0" timeOffset="13729.1541">6174 11989 877 0,'1'3'432'0,"-2"8"-154"16,2 4-66-16,-4 24-117 15,5 6 4-15,8 18-9 16,0 9-9-16,6-1-17 15,-9 3-13-15,-5-12-11 16,-2-12 11-16,0-19-102 16,-1-8-82-16</inkml:trace>
  <inkml:trace contextRef="#ctx0" brushRef="#br0" timeOffset="14045.1751">6224 11998 1110 0,'19'-5'449'0,"28"1"-278"0,-2 3-63 15,-4 9-52-15,-7 7-13 16,-16 5-20-16,-8 9 1 0,-20 1 2 16,-9 2 1-16,-17 8 0 15,-10-5-4-15,2 3-4 16,0-3-9-16,10-12-3 15,13-5-4-15,11-9-11 16,10-3 5-16,17-1-4 16,9 4 4-16,16 5 4 15,4 3 8-15,2 8 5 16,-5 0 0-16,-7 4 5 16,-6-5-3-16,-4-4-2 15,0-1-49-15</inkml:trace>
  <inkml:trace contextRef="#ctx0" brushRef="#br0" timeOffset="14385.5221">6620 12416 953 0,'7'-5'438'16,"10"-2"-200"-16,5 3-58 15,5 4-72-15,-1 8-25 16,-5 0-24-16,-5 2-18 16,-9 1-18-16,-7-3-3 0,-7 3-2 15,-2 0-2-15,-5-3-2 16,1-1-15-16,9-1-26 16,3-5-3-16,9-1-5 15,8 5 10-15,6-5 17 16,4 12-4-16,0 4 0 15,-3 4 2-15,-5 11 14 16,-13-7 16-16,-9 3 18 16,-8-2 8-16,-14-2-1 15,-1-5-6-15,-7-15-40 16,4-3-59-16</inkml:trace>
  <inkml:trace contextRef="#ctx0" brushRef="#br0" timeOffset="15068.1346">7869 12192 778 0,'-10'2'354'16,"-18"6"-149"-16,-4 6-25 16,0 10-69-16,3 6-32 15,17 15-60-15,7 3-19 16,20 4-3-16,10-7 3 15,16-11 9-15,1-9 3 16,3-16 7-16,-1-8 6 0,-9-9 14 16,-13-8 8-16,-19-6 16 15,-7 0 9-15,-25-6-8 16,-1 3-9-16,-5 6-24 16,2 1-18-16,5 9-13 15,2 3-8-15,6 4-69 16,4 1-77-16,16 2-261 15</inkml:trace>
  <inkml:trace contextRef="#ctx0" brushRef="#br0" timeOffset="15221.5628">8016 12261 977 0,'11'-3'453'16,"4"-1"-174"-16,12 2-185 15,9 0-28-15,8 1-38 16,0 0-9-16,-5 1-38 0,-10 0-49 16,-9 0-207-16</inkml:trace>
  <inkml:trace contextRef="#ctx0" brushRef="#br0" timeOffset="15373.9023">8151 12293 697 0,'0'9'353'0,"-1"12"-94"16,1 2-82-16,3 8-82 16,2-4-24-16,4-2-39 15,2-2-16-15,2-6-156 16</inkml:trace>
  <inkml:trace contextRef="#ctx0" brushRef="#br0" timeOffset="15676.7886">8444 12341 705 0,'-6'-8'405'15,"-5"-4"-81"-15,-4 2-97 16,1 2-43-16,1 8-85 16,2 4-42-16,6 10-56 15,-1 2-13-15,5 6-9 16,3 2 1-16,5 2 6 0,5 3 3 15,7-2 6-15,6-3 4 16,2-8 5-16,0-5 4 16,-3-10 17-16,-7-6 22 15,-6-8 26-15,-6-2 9 16,-7-5-3-16,-7-2-20 16,-8 0-28-16,-1 1-13 15,-1 3-63-15,6 4-56 16</inkml:trace>
  <inkml:trace contextRef="#ctx0" brushRef="#br0" timeOffset="16145.086">9397 12263 904 0,'-11'0'399'15,"-11"6"-182"-15,1 8-37 16,0 11-77-16,5 5-27 16,8 10-60-16,5 2-10 15,12 1-3-15,9-5 1 16,11-15 8-16,5-7 5 0,1-13 10 15,-3-6 6-15,-13-8 11 16,-8-6-5-16,-21-6-18 16,-7 0-12-16,-13-1-21 15,-3 4-4-15,1 6-30 16,6 4-37-16,3 6-164 16</inkml:trace>
  <inkml:trace contextRef="#ctx0" brushRef="#br0" timeOffset="16330.7716">9550 12278 893 0,'0'0'463'0,"8"4"-76"16,3 8-208-16,5 14-98 15,7 9-5-15,4 14-19 0,-2 5-9 16,1 1-14-16,-9-2-3 15,1-2-68-15,1-7-65 16,-2-8-249-16</inkml:trace>
  <inkml:trace contextRef="#ctx0" brushRef="#br0" timeOffset="16524.1653">9803 12383 1150 0,'-17'9'512'16,"-15"6"-254"-16,-3 14-144 16,-9-1-48-16,2 10-40 15,4 1-10-15,-3 0-6 16,5 4-2-16,9-5-22 16,4-4-50-16,9-9-164 15</inkml:trace>
  <inkml:trace contextRef="#ctx0" brushRef="#br0" timeOffset="16894.2908">9816 12271 921 0,'7'2'421'0,"11"12"-175"0,2 5-68 15,-7 8-44-15,0 6-18 16,-5-2-35-16,0 0-9 16,-3-8-27-16,-3-5-10 15,1-10-8-15,-2-4 6 16,-1-9-22-16,2-7-16 16,5-9-24-16,-1-3-13 0,5-4 6 15,2 4 10-15,4 5 13 16,-1 3 0-16,5 12-1 15,-3 1 1-15,-6 10 1 16,2 7 3-16,-5 7 7 16,0 6 2-16,-2-1 3 15,-2-2 1-15,-2-3-63 16,-3-5-86-16</inkml:trace>
  <inkml:trace contextRef="#ctx0" brushRef="#br0" timeOffset="17043.0765">10021 12060 1228 0,'-3'0'493'0,"-4"4"-315"0,0 4-107 15,3 10-32-15,4 5-68 16</inkml:trace>
  <inkml:trace contextRef="#ctx0" brushRef="#br0" timeOffset="17335.8334">10173 12254 975 0,'-2'0'483'0,"0"7"-148"16,-2 10-129-16,4 20-88 16,2 8-7-16,5 17-12 15,1-1-15-15,1-1-32 16,1 1-13-16,-2-9-19 15,0-1-38-15,-3-14-121 16,-3-12-91-16</inkml:trace>
  <inkml:trace contextRef="#ctx0" brushRef="#br0" timeOffset="17484.8515">10199 12539 1095 0,'3'-5'471'16,"7"-2"-258"-16,2 1-113 16,14 4-63-16,1 0-67 0,3-4-270 15</inkml:trace>
  <inkml:trace contextRef="#ctx0" brushRef="#br0" timeOffset="17771.9994">10657 12398 1095 0,'-3'10'495'0,"-13"12"-235"16,-4-3-50-16,-9 0-101 15,-5-6-31-15,0-10-45 16,3 2-20-16,2-8-65 16,6-7-34-16,6-3-49 15,0-6-12-15,11-2 53 16,6 1 27-16,5 1 40 15,6 2 23-15,4 3 36 16,0 7 20-16,5 8 24 0,1 4 10 16,5 13-11-16,1 3-8 15,4 8-13-15,-4 1-13 16,0 2-13-16,-4 0-50 16</inkml:trace>
  <inkml:trace contextRef="#ctx0" brushRef="#br0" timeOffset="18197.3421">11708 11899 772 0,'-8'-4'384'0,"-20"0"-109"0,-7 8-44 16,-11 16-64-16,-9 10-30 15,2 17-57-15,1 4-28 16,16 10-30-16,12 4-4 16,23 7-6-16,10 5-1 15,22-7 0-15,7-7 1 16,14-20 13-16,5-15-24 0,-1-13-114 15,1-9-117-15</inkml:trace>
  <inkml:trace contextRef="#ctx0" brushRef="#br0" timeOffset="18554.7256">11796 12016 903 0,'-1'-2'423'0,"-1"-3"-197"15,2 5-76-15,0 0-74 16,2 19-21-16,8 51 0 16,-7-23 2-16,-1 10-6 15,-1-2-1-15,1-1-9 16,-2-5-5-16,-5-12-7 16,3-11-1-16,-1-12 2 15,1-9 5-15,-1-13-8 16,3-5-5-16,1-9-25 0,10-4-12 15,14 0-7-15,2 3 0 16,7 7 9-16,-3 8 1 16,-1 9 2-16,-5 7 0 15,-5 8 20-15,-9 4 8 16,-12 3 17-16,-12 3 8 16,-14 2-9-16,-7-4-2 15,-6-7-11-15,4-6-10 16,13-9-84-16,5-5-66 15</inkml:trace>
  <inkml:trace contextRef="#ctx0" brushRef="#br0" timeOffset="18795.2219">12124 11848 1043 0,'9'10'499'16,"10"9"-177"-16,7 30-169 16,4 10 5-16,10 13-47 15,-2 4-15-15,-11-4-33 16,-14 2-17-16,-27-2-11 16,-12-8-1-16,-5-8 6 0,6-14-40 15,3-15-142-15,1-6-90 16</inkml:trace>
  <inkml:trace contextRef="#ctx0" brushRef="#br0" timeOffset="18950.4325">12553 12479 1207 0,'-5'1'539'0,"-5"-1"-189"0,1 3-276 16</inkml:trace>
  <inkml:trace contextRef="#ctx0" brushRef="#br0" timeOffset="21464.8556">12523 12536 507 0,'1'-4'308'0,"2"-4"-21"16,3 3-63-16,1-1-80 0,0 7-26 15,3 7-26-15,-2 6-9 16,-5 11-8-16,-3 3-6 15,-11 5-22-15,-5-5-8 16,-3-3-56-16,-1-3-92 16</inkml:trace>
  <inkml:trace contextRef="#ctx0" brushRef="#br0" timeOffset="21922.4808">13200 12269 714 0,'-7'4'341'0,"-3"14"-125"16,-3 4-8-16,-11 6-69 15,6 5-36-15,-11-2-60 16,-1-1-21-16,7-5-21 16,-2-9-29-16,6-11-55 0,4-5-7 15,-2-15 4 1,4-1 26-16,7-10 52 0,0 1 8 15,15 2 38-15,5 0 31 16,2 7 45-16,4 1 11 16,-4 10-13-16,-2 5-20 15,5 8-33-15,4 5-11 16,3 5-19-16,0 4-7 0,-4 4-10 16,3-1 21-16,2 5-131 15,-8-7-109 1</inkml:trace>
  <inkml:trace contextRef="#ctx0" brushRef="#br0" timeOffset="22339.8622">13573 12337 861 0,'-6'-8'374'0,"-10"-10"-191"16,-1 1-36-16,-6 6-62 15,-3 4-23-15,2 7-41 16,1 4-19-16,4 9-13 0,1 3-4 16,6 7-1-16,4 4 1 15,8-2 4-15,5 0 1 16,9-5 6-16,6-3 1 15,3-6 3-15,1-4 4 16,1-3 4-16,-3-3 1 16,-8-5 3-16,-2-3 0 15,-7-1 2-15,-1-3 0 16,-4 9-7-16,0 2 2 16,-4 7 1-16,-1 7 2 0,-2 8 12 15,4 9-6-15,1 6 11 16,3 4-2-16,4 4-3 15,-2-4 2-15,5-1-20 16,2-8-43-16,1-6-170 16</inkml:trace>
  <inkml:trace contextRef="#ctx0" brushRef="#br0" timeOffset="22877.6603">13909 12408 494 0,'-6'-9'325'0,"-8"-10"19"0,-1 0-103 15,-6 4-79-15,2 4-38 16,-4 6-49-16,-1 5-32 15,1 2-27-15,4 5-9 16,6 6-6-16,2 3-1 0,6 7 0 16,3 1 1-16,5 4-1 15,6-6 0-15,6-7 2 16,7-1 3-16,1-14 5 16,5-2 1-16,3-9-2 15,-4-9-9-15,-2 0-5 16,-4-2-1-16,-6-1 2 15,-4 4 7-15,-6 4 6 16,-3 4 9-16,-6 8 6 16,-4 3 2-16,-2 7 0 15,1 6-10-15,3 4-8 16,6 5-5-16,11 2-2 16,3-1 0-16,9 0 4 15,2-3 6-15,4-5 15 16,0-7 6-16,-4-7 13 15,1-1 3-15,-8-9-4 16,-1 0-4-16,-3-6-13 16,-5 2-6-16,-4-2-26 15,-3 0-40-15,-4-1-119 0,-3-1-80 16,5-2-165-16</inkml:trace>
  <inkml:trace contextRef="#ctx0" brushRef="#br0" timeOffset="23001.6594">14108 12203 421 0,'-2'-15'285'15,"1"-13"60"-15,-3 7-29 16,8 18-70-16,-3 3-38 16,0 11-99-16,0 4-49 0,1 12-41 15,-2 4-4-15,0 6 99 16</inkml:trace>
  <inkml:trace contextRef="#ctx0" brushRef="#br0" timeOffset="24347.8264">1928 13016 781 0,'1'0'367'0,"0"1"-168"0,-1 5-36 16,-1-6-43-16,-2 22-12 15,-16 47-7-15,0-28-14 16,-8-4-37-16,2 0-12 16,-1-13-11-16,2-5-1 15,2-13-20-15,0-6-18 16,6-12-31-16,3-4-10 0,7-7 6 15,0-7 12-15,8 2 20 16,3-1 2-16,6 4 5 16,3 9-2-16,1 6-1 15,5 8 1-15,-3 8 8 16,-2 5 2-16,5 7 9 16,-1 5 1-16,4 7-4 15,4-1-1-15,-3-4 0 16,5-4 1-16,-6-8 1 15,3-3 3-15,-1-13 3 16,-6-7 1-16,3-9-2 16,-7-8 0-16,-2-2-3 15,-2-1-1-15,-7 3 1 16,1 1 0-16,-5 9-3 16,0 7-2-16,0 4-2 15,-1 6-5-15,1 7-5 16,3 2 0-16,1 10-1 0,0-2 3 15,5 6 4-15,-2-1 0 16,8-4 9-16,6 3 8 16,0-13 15-16,5-2 4 15,-1-6 40-15,-4-9 17 16,-3-4 13-16,-6-4 3 16,-6-2-39-16,-3 3-21 0,-3 0-26 15,0 0-6-15,-1 4-50 16,1-3-52-16,1 8-126 15,-1-2-101-15,-1 4-251 16</inkml:trace>
  <inkml:trace contextRef="#ctx0" brushRef="#br0" timeOffset="24625.1245">2301 13053 200 0,'4'0'274'15,"-1"0"3"-15,8-3 84 16,5 5-61-16,7 0-122 16,2-2-42-16,9 1-56 15,1-1-17-15,4 1-32 16,-4-1-8-16,-7-3-6 15,-4-1 2-15,-9-1-19 16,-3-2-34-16,-4 1-76 16,-3 0-38-16,-3 1-88 15,-4 2 2-15,-6-2 58 16,3 5 34-16,-7 0 103 16,8 6 52-16,-2 5 94 0,0-2 33 15,0 3 46-15,0 1-2 16,3 7-41-16,2 1-18 15,3 6-25-15,0-1-14 16,4 2-36-16,-3-2-12 16,1-7-17-16,3 1-4 15,5-7-38-15,-5-4-61 16</inkml:trace>
  <inkml:trace contextRef="#ctx0" brushRef="#br0" timeOffset="25004.6728">2932 13175 568 0,'0'-7'350'0,"-2"-6"-7"16,-4-3-61-16,-6 4-76 16,-1 2-30-16,-10 1-48 15,-6 3-24-15,3 3-37 16,-1 3-15-16,3 5-35 15,6 5-11-15,0 4-9 16,10 0-2-16,8 4 2 16,3 4 1-16,12 0-1 15,-1 2 1-15,7-7 3 16,4-5 3-16,5-8 8 16,5-4 4-16,2-9 5 0,-5-1 1 15,-8-7-26-15,-8-1-26 16,-9 4-54-16,-6-3-30 15,-1 3-15-15,-1 4 11 16,-5 0 21-16,2 1 3 16,0 9-12-16,3 0-21 15,1 10-65-15,-2-1-73 16</inkml:trace>
  <inkml:trace contextRef="#ctx0" brushRef="#br0" timeOffset="25342.2768">3077 13135 759 0,'0'-4'473'0,"-1"-3"-34"16,1 6-218-16,0 1-48 16,-1 0-86-16,1 0-28 15,0 25-9-15,0 31-5 16,6-26-13-16,-3-5-7 15,2-2 16-15,-1-1-50 16,0-6-128-16,-1-4-276 16</inkml:trace>
  <inkml:trace contextRef="#ctx0" brushRef="#br0" timeOffset="25502.8565">3092 12872 1241 0,'-2'-3'585'16,"-3"-5"-247"-16,4 15-235 15,1 5-59-15,5 9-11 16,2 6-77-16</inkml:trace>
  <inkml:trace contextRef="#ctx0" brushRef="#br0" timeOffset="26300.8474">4117 13122 557 0,'-6'-6'346'0,"1"-4"-43"0,-8 3-108 16,-1 1-31-16,-4 6-52 16,-3 0-24-16,1 2-37 15,5 8-19-15,10 2-36 16,3 3-9-16,9 6-6 15,6-4 4-15,6 1 10 16,5-2 5-16,1-6 6 16,2-1 2-16,-7-5 3 15,-6-4-5-15,-8 0-13 16,-6-4-4-16,-10 0-8 16,-7-1 4-16,-7 2 9 15,-1 0 2-15,-2 3 2 16,8 3-2-16,5 2 4 15,7 4 3-15,6 3 7 16,-1 2 1-16,2 6 0 0,3 3-2 16,9 0 1-16,0-2 2 15,9-8 2-15,4-2 3 16,2-10 1-16,4-3 1 16,0-9 2-16,-2-6-2 15,-5-5 0-15,-2-1-1 16,-5 1-1-16,-4 1 0 15,-7 3 0-15,-4 2-5 16,-4 6 10-16,-2 6-3 0,2 6-7 16,0 9 0-16,4 4-14 15,-2 1-1-15,6 3 2 16,1 4 0-16,-2 2 23 16,4-1-49-16,-1-1-152 15,-3-5-156-15</inkml:trace>
  <inkml:trace contextRef="#ctx0" brushRef="#br0" timeOffset="26451.6695">4268 12977 1240 0,'-4'-11'523'0,"-8"-4"-313"16,5 5-80-16,4 5-103 0,-3 5-33 15,11 5-87-15,4 1-80 16</inkml:trace>
  <inkml:trace contextRef="#ctx0" brushRef="#br0" timeOffset="26668.2428">4394 13159 586 0,'5'13'378'0,"8"13"10"0,4 2-66 0,-4 1-102 16,-1 1-43-16,-3-5-77 15,3-1-30-15,-3-9-28 16,1-5-7-16,-1-6-2 16,-2-6 0-16,5-6-3 15,-1-6-2-15,-1-7-6 16,0 0-1-16,-4-2-47 16,1 1-40-16,3 4-107 15,-1-4-15-15</inkml:trace>
  <inkml:trace contextRef="#ctx0" brushRef="#br0" timeOffset="27121.5102">4916 13187 868 0,'0'12'425'0,"0"19"-148"15,-7-4-59-15,-8 1-95 16,0-2-38-16,-4-4-52 15,0-2-6-15,-3-11-1 0,-1-3-1 16,1-9-2-16,-4-4-6 16,11-5-15-16,1-6-12 15,8-2-22-15,6-2-5 16,5 2 1-16,5 3 7 16,6 6 11-16,5 7 0 15,2 4 3-15,0 6 2 0,5 5 13 16,-2 4 8-16,-4 5 13 15,-2 3 4-15,-4-1-3 16,-2-3-2-16,1-4-7 16,2-6 1-16,-3-7 3 15,1-5 1-15,-3-9-1 16,-1-3-2-16,1-7-5 16,-1 0-3-16,1 1-2 15,-4 3-1-15,-3 8-3 16,0 3-5-16,-5 9 2 15,0 3 4-15,0 9 9 16,0 6 7-16,6 5-1 16,0 3-3-16,4-3-29 15,2-3-71-15</inkml:trace>
  <inkml:trace contextRef="#ctx0" brushRef="#br0" timeOffset="27588.769">6165 13187 785 0,'-12'-2'375'0,"-14"2"-147"15,-3 4-37-15,-2 8-63 16,2 5-38-16,12 3-52 16,4 3-18-16,12 6-20 15,8 2-2-15,10-1 5 16,5-1 2-16,11-9 4 0,1-8 3 16,-7-9 7-16,0-3 5 15,-16-9 11-15,-7-2 0 16,-12 1-9-16,-8-2-8 15,-18 2-17-15,2 3-17 16,0 1-79-16,1 0-90 16</inkml:trace>
  <inkml:trace contextRef="#ctx0" brushRef="#br0" timeOffset="27993.439">6520 13221 711 0,'-9'-6'359'0,"-6"-8"-117"15,-2 3-47-15,-1 1-66 16,5 5-30-16,-2 5-42 16,3 2-22-16,5 6-34 15,-1 0-7-15,8 3-9 16,2 3 0-16,3-3 3 15,3 2 1-15,1-4 6 16,5-1 2-16,-2-3 4 16,5-3-3-16,-7-2-22 15,-3-2-13-15,-8-2-43 16,-2 1-8-16,2 2 17 0,0 0 12 16,-2 1 38-16,-12 1 22 15,-26 15 56-15,33-3 21 16,0 5 38-16,8 2 9 15,7 3-26-15,2-1-11 16,13-5-27-16,0-2-16 16,6-9 2-16,3-2-51 15,1-7-508-15</inkml:trace>
  <inkml:trace contextRef="#ctx0" brushRef="#br0" timeOffset="28503.9432">7518 13169 703 0,'-11'-3'373'0,"-7"0"-117"16,-4 3-75-16,-5 5-27 16,6 9-65-16,4 2-27 15,1 8-44-15,8 7-11 16,6 6-9-16,6-1-1 0,13-1 1 16,5-4 2-16,6-13 6 15,-1-3 4-15,2-13 9 16,-3-4 5-16,-13-8 8 15,-6-6 1-15,-11 2-8 16,-9-1-6-16,-13 2-13 16,-2 3-5-16,-2 2-8 15,0 2-30-15,14 5-115 16,2 1-161-16</inkml:trace>
  <inkml:trace contextRef="#ctx0" brushRef="#br0" timeOffset="29075.4735">7844 13175 724 0,'-3'-6'373'0,"1"-4"-116"16,-6 2-95-16,-5 3-36 15,3 6-53-15,-2 4-24 16,-1 5-38-16,6 1-13 15,6 3-11-15,2 0 0 16,11 3 3-16,1-1 2 0,4-4 7 16,1-1 1-16,-1-7 5 15,-2 1 2-15,-4-5-7 16,-4-2-10-16,-5-4-24 16,-1 0-12-16,-4 2-11 15,-2-2 4-15,-8 5 20 16,-7 0 9-16,0 4 16 15,0 4 4-15,3 3 13 16,2 3 12-16,7 5 19 16,3 1 8-16,9 5 3 15,7-1-4-15,5-2-8 16,2 0-5-16,-2-11-9 16,4 2-5-16,-4-12-3 15,4-5 1-15,5-2 0 16,-2-7-1-16,5-4-5 15,-4-3-1-15,-6-6 1 16,-4 0 1-16,-6 5 0 0,-1 2 27 16,-7 9 36-16,-1 3 10 15,-4 7 7-15,-1 3-26 16,0 9-40-16,0 4-12 16,1 7-8-16,5 4-1 15,2 0-3-15,2 1 1 16,7-4-20-16,0-4-58 0,4-8-156 15</inkml:trace>
  <inkml:trace contextRef="#ctx0" brushRef="#br0" timeOffset="29441.7795">8266 13379 1135 0,'5'5'460'0,"5"6"-289"16,3 0-37-16,2 2-60 15,0-5-9-15,-1-4-19 16,-1-2-4-16,4-9-4 16,1 2-6-16,-3-9-4 15,-1-4-2-15,-12 0-3 16,-3-3-4-16,-10-2-7 16,-4 5-5-16,-5-2-7 15,-3 2-4-15,5 10-6 16,0 3-3-16,0 7-3 0,4 8 2 15,4 5 1-15,3 2 0 16,4 6-1-16,3 2 2 16,5 11 10-16,0 3 5 15,4 6 6-15,-1 1 3 16,-3-4-4-16,3-2-1 16,-3-3 1-16,6 0-1 15,-2-9-24-15,-5-3-42 16,4-10-147-16</inkml:trace>
  <inkml:trace contextRef="#ctx0" brushRef="#br0" timeOffset="29828.3594">8882 13338 957 0,'-5'6'443'16,"-1"5"-217"-16,-1 7-50 16,-4 3-17-16,-5 1-64 15,-1-4-23-15,-14-3-43 16,-2 0-7-16,-4-10-3 16,-4-4-1-16,6-3-5 15,2-11-4-15,6-3-10 0,7-1-7 16,9-4-12-16,8 0-5 15,11 0 1-15,5 2 3 16,10 0 8-16,1 3 6 16,0 6 11-16,0 3 6 15,-4 10 10-15,3 8 3 16,-6 7 3-16,-3 8 0 16,0 6 1-16,-4 1-2 15,3 3-5-15,0 0-3 16,-6-9-14-16,-1 0-43 0,-2-11-137 15,3-7-392-15</inkml:trace>
  <inkml:trace contextRef="#ctx0" brushRef="#br0" timeOffset="29985.6191">8783 13068 1143 0,'-1'-5'526'0,"0"-1"-264"16,-1 4-115-16,2 2-126 16,0 0-30-16,0 0-89 15,2 4-80-15</inkml:trace>
  <inkml:trace contextRef="#ctx0" brushRef="#br0" timeOffset="30151.6851">9070 13476 1117 0,'0'0'546'0,"-1"0"-183"16,1 0-135-16,0-1-102 16,0 0-89-16</inkml:trace>
  <inkml:trace contextRef="#ctx0" brushRef="#br0" timeOffset="31271.9963">9830 13046 876 0,'-3'8'376'0,"-9"15"-185"16,-4 4-33-16,-5 15-41 16,-2 5-21-16,1 8-46 15,1 0-15-15,6-7-17 16,1-7-4-16,11-16-3 15,3-9 3-15,4-16 2 16,7-9-8-16,1-16-9 16,0-9-2-16,0-10-6 15,-2 1 8-15,-3-1 8 16,-3 1 1-16,-2 0 0 16,-2 2 0-16,1 6-2 15,1 5 6-15,6 15 8 16,-1 6-3-16,-2 10-10 15,0 9-6-15,7 7-7 16,1 6 3-16,10 16 14 0,0 1 4 16,4 8 0-16,1 2 0 15,-3 0-2-15,0 1 11 16,-9-10-95-16,-1-2-73 16</inkml:trace>
  <inkml:trace contextRef="#ctx0" brushRef="#br0" timeOffset="31427.8723">9795 13258 872 0,'7'0'375'16,"10"3"-147"-16,14 4-198 15,2 1-6-15,7 6-5 16,-5-3-30-16</inkml:trace>
  <inkml:trace contextRef="#ctx0" brushRef="#br0" timeOffset="31614.4101">9488 13159 1144 0,'-2'-2'413'0,"1"-2"-353"0,3 2-52 16,-2 2-28-16,19 0 8 15,52 3-154-15</inkml:trace>
  <inkml:trace contextRef="#ctx0" brushRef="#br0" timeOffset="31996.5857">10236 13394 943 0,'6'1'403'0,"9"-1"-206"16,4 1-64-16,-4-3-34 15,3-3-26-15,1-5-32 16,-2 0-9-16,-3-6-10 15,-4 1-1-15,-7-4 0 16,-3-1-2-16,-10 4-8 16,-1 1-7-16,-5 6-8 15,-6 3-5-15,-1 6-1 16,-4 5-2-16,6 9 1 16,2 4 5-16,7 10 11 15,5 7 10-15,4 3 12 16,6 5 2-16,8 2 2 0,1-4-6 15,5 0-6-15,-2-10-4 16,-3-5-3-16,0-2 8 16,-1-11-99-16,-1-4-80 15</inkml:trace>
  <inkml:trace contextRef="#ctx0" brushRef="#br0" timeOffset="32310.9932">10761 13361 765 0,'-7'11'423'16,"-8"12"-92"-16,-4 1-112 16,-4 1-41-16,-7-3-63 15,-1-4-23-15,-3-5-64 16,-3-5-7-16,4-8-10 15,2-5-14-15,6-9-23 16,6-2-4-16,7-3-6 16,5 0 6-16,10-2 9 15,4 4 1-15,10 0 9 16,3 4 10-16,7 10 23 16,3 5 11-16,1 16 5 15,0 5-2-15,-3 14-16 16,-4 6-5-16,-3-5-3 0,-7 2-11 15</inkml:trace>
  <inkml:trace contextRef="#ctx0" brushRef="#br0" timeOffset="34370.4226">11514 13077 500 0,'5'-1'316'15,"2"1"-32"-15,6 0-114 16,9 0-43-16,16 6-59 16,6-4-21-16,15 4-22 0,3-1-7 15,2-2-5-15,-3 0-2 16,-11-3-21-16,-5-3-32 16,-16-3-93-16,-7 0-43 15,-14 5-31-15,-8 0 26 16,-15 1 89-16,-6 0 41 15,-5 0 51-15,-1 1 2 16,3 0 5-16,-1 3 2 16,4-1 10-16,3 1 14 0,4 4 31 15,3 1 13-15,8 4 19 16,-2-1 10-16,2 9-5 16,3 3-2-16,2 10-8 15,6 5-10-15,3 5-10 16,-3-2-11-16,0 2-15 15,-6-5-10-15,-4-5-12 16,-5-4-1-16,-8-6 1 16,-7-3 2-16,-5-4 2 15,-6-7-1-15,-4-4-4 16,4-5-3-16,2-1-7 16,10-2-3-16,8-2-3 15,9 2-3-15,13-2-2 16,6-1 6-16,12 0 7 15,3 1 3-15,2-3 3 16,6 6-7-16,1-2-8 0,3 0 1 16,3 2-43-16,2-4-83 15</inkml:trace>
  <inkml:trace contextRef="#ctx0" brushRef="#br0" timeOffset="34691.8651">12172 13581 789 0,'10'-3'384'16,"2"0"-160"-16,6 6-95 15,-6 6-31-15,-3 4-39 16,-4 5-6-16,-7 0 0 15,-2 2-4-15,-7-1-10 16,-3 1-5-16,-2 1-14 16,-2-2-3-16,5-3-5 15,1-4-1-15,5-6-4 16,7-4 0-16,6 0-1 16,2-2 0-16,14 0 0 15,-1 0 1-15,3 0-4 16,1 0-1-16,4 0 1 0,1-2-43 15,3-3-345-15</inkml:trace>
  <inkml:trace contextRef="#ctx0" brushRef="#br0" timeOffset="34929.1115">12489 13350 674 0,'2'-3'378'0,"7"-5"-24"16,10 4-200-16,18 4-86 16,4 1-11-16,7 6-20 15,-3 1-14-15,-4-2-25 16,2 2-56-16</inkml:trace>
  <inkml:trace contextRef="#ctx0" brushRef="#br0" timeOffset="35125.565">12597 13472 847 0,'4'0'390'0,"5"4"-166"16,10 0-94-16,3-1-6 16,11 1-49-16,4-4-20 15,8 4-31-15,3-1-33 16,1 0-251-16</inkml:trace>
  <inkml:trace contextRef="#ctx0" brushRef="#br0" timeOffset="35505.0921">13325 13257 775 0,'-14'-5'367'0,"-18"-2"-140"16,2 5-70-16,6 4-66 15,1 5-23-15,6 13-31 16,3 6-15-16,6 16-15 16,2 4-2-16,14 1-1 15,2 2 1-15,8-15 4 16,7 2 3-16,6-15 6 16,7-9 2-16,5-5 5 15,-3-12 3-15,-8-7 4 0,-6-10 3 16,-15-9 2-16,-5-4 0 15,-13-6 10-15,-7 1 2 16,-11 2-3-16,-4 3-2 16,-2 11-24-16,0 8-12 15,9 8-47-15,4 2-64 16</inkml:trace>
  <inkml:trace contextRef="#ctx0" brushRef="#br0" timeOffset="35679.2735">13571 13597 1218 0,'0'-1'556'16,"-3"-2"-278"-16,1 1-142 15,1 1-42-15,1 0-100 16,0 1-77-16</inkml:trace>
  <inkml:trace contextRef="#ctx0" brushRef="#br0" timeOffset="36211.9275">13988 13257 904 0,'2'-5'417'15,"2"-2"-184"-15,-4 2-59 0,-9-1-91 16,-3 2-31-16,-11 0-38 16,-1-1-8-16,-5 3-7 15,-1 2-2-15,2 3-4 16,-2 3-1-16,5 4 0 15,1 3-1-15,3 3 9 16,6-1 4-16,2 2 14 16,4-3 9-16,9-1 9 15,-2-4 4-15,0-5 3 16,3 0 3-16,0-4 1 16,-1 0-5-16,0-1-11 15,10 0-11-15,17-1-17 16,30 1-4-16,-22 10-3 15,0 3 2-15,3 11 0 16,-4 2 1-16,0 5 1 16,-6 0 0-16,-13-4 1 15,-1 4 2-15,-16-7 5 16,-8 0 7-16,-15-1 5 0,-7-8 2 16,-11-2 8-16,-4-4 0 15,1-7 1-15,0-1 1 16,13-9-13-16,7-1-6 15,13-4-61-15,8 2-63 16,9-4-150-16</inkml:trace>
  <inkml:trace contextRef="#ctx0" brushRef="#br0" timeOffset="36729.2712">14540 13253 929 0,'-2'2'397'15,"-1"2"-174"-15,-7 17-116 16,-2 7-26-16,-4 17 31 15,-1 6-12-15,0 2-27 16,1 2-8-16,2-12-37 16,3-5-5-16,5-14-1 0,0-11 1 15,6-7 11-15,1-6 4 16,4-8-25-16,3-2-8 16,2-8-20-16,3-4-7 15,1-10 7-15,-2-6 4 16,5-11 3-16,-2-7 2 15,-2 2 7-15,1 7 1 16,-7 13 24-16,-1 11 14 16,-4 14 17-16,2 6-1 0,0 10-23 15,-4 6-13-15,8 16-16 16,0 7 5-16,7 10 2 16,6 4 0-16,-5 0-2 15,2-1 0-15,-2-7-3 16,1-4 2-16,-1-11 3 15,-2-4 3-15,-5-10-42 16,-2-6-61-16,0-4-139 16</inkml:trace>
  <inkml:trace contextRef="#ctx0" brushRef="#br0" timeOffset="36905.6621">14442 13495 941 0,'-1'-3'444'0,"1"1"-157"0,11 3-91 16,17 1-54-16,2 0-31 15,12 7-45-15,0-3-27 16,-3 1-24-16,3 5 11 16,-5-6-92-16,-6-2 56 15</inkml:trace>
  <inkml:trace contextRef="#ctx0" brushRef="#br0" timeOffset="37608.2938">12170 13584 608 0,'-7'-3'342'0,"-7"2"-24"15,-1 2-107-15,4 3-89 16,4 4-35-16,7 6-62 16,2-1-17-16,7 5 3 15</inkml:trace>
  <inkml:trace contextRef="#ctx0" brushRef="#br0" timeOffset="38207.25">15094 13627 1282 0,'-3'-1'555'15,"0"-3"-277"-15,-4 3-193 16,5 0-35-16</inkml:trace>
  <inkml:trace contextRef="#ctx0" brushRef="#br0" timeOffset="44896.8735">19991 7032 718 0,'-3'3'322'16,"-2"9"-125"-16,3 15-131 15,-8 3-12-15,7 15-22 16,-3-4-8-16,-2 8-16 16,1-4-18-16,-3-8-149 15</inkml:trace>
  <inkml:trace contextRef="#ctx0" brushRef="#br0" timeOffset="45116.6889">20167 7034 740 0,'-3'8'353'0,"-3"8"-143"15,-1 14-70-15,-2 2-8 0,-1 10-45 16,-1-1-21-16,2-1-34 16,-2-3-12-16,6-9-41 15,3-6-69-15</inkml:trace>
  <inkml:trace contextRef="#ctx0" brushRef="#br0" timeOffset="45403.0758">20191 6455 1018 0,'-4'-2'454'0,"-4"-5"-221"16,1 15-144-16,1 9-39 16,4 12-22-16,3 10 2 15,1 6-5-15,1 1-7 16,-3 0-4-16,-5-7 1 16,-2-4-95-16,-2 0-76 15</inkml:trace>
  <inkml:trace contextRef="#ctx0" brushRef="#br0" timeOffset="45740.873">20147 6366 847 0,'18'-19'434'16,"14"-16"-158"-16,3 23-129 15,0 11-47-15,2 21-66 16,-2 6-14-16,-8 9-5 15,-9 3-3-15,-15 2 6 16,-16 0 2-16,-16-5 2 16,-6 5-7-16,-10-12-39 15,5 0-16-15,9-11-25 16,4-7 4-16,15-10 25 16,5-5 10-16,10-3 32 15,8 2 22-15,7 3 25 16,4 3 10-16,7 8 3 15,1 8-16-15,3 7-16 0,1 2-4 16,-11-3-11-16,-4 1 21 16,-8-2-127-16,-3-1-103 15</inkml:trace>
  <inkml:trace contextRef="#ctx0" brushRef="#br0" timeOffset="46319.6576">20657 6665 733 0,'0'-4'369'15,"0"1"-133"-15,-1 1-124 16,0 0-36-16,0 2-56 16,0 0-11-16,-14 0-6 0,-34 4 0 15,29-4-3 1,2 0-9-16,8 2-14 0,-3-2-1 15,4 4 0-15,1-1 7 16,2 2 10-16,0 5 1 16,3 0 6-16,1 3 10 15,-4 3 17-15,5 0 4 16,-3-5-1-16,3-1-8 16,5-5-7-16,-2-5 10 15,12 0 17-15,-5-5 6 0,11-2 13 16,2 1-8-16,1 5-13 15,4 4 0-15,-4 5-6 16,2 4-2-16,-7 6 12 16,-5 1 7-16,-10 4 19 15,-6 0 10-15,-17-2-1 16,-6-4-8-16,-13-9-22 16,1-5-12-16,6-8-22 15,0-6-33-15,10-1-125 16,0 2 188-16</inkml:trace>
  <inkml:trace contextRef="#ctx0" brushRef="#br0" timeOffset="47925.7239">1839 13854 688 0,'-16'2'346'0,"-20"10"-96"16,-6 4-60-16,2 16-85 15,2 6-32-15,16 12-59 16,7 5-18-16,14 6-11 16,8 2 1-16,16-6 5 15,12-10 2-15,9-21 7 16,9-12 4-16,7-24 25 15,-4-9 39-15,-6-18 67 16,-12-5 25-16,-22-11 20 16,-8 0-20-16,-21-2-51 15,-6 6-22-15,-16 5-58 16,-4 8-13-16,2 11-21 16,-2 2-33-16,9 13-85 15,5 5-63-15</inkml:trace>
  <inkml:trace contextRef="#ctx0" brushRef="#br0" timeOffset="48148.9993">2153 14104 1265 0,'-6'4'513'0,"-4"3"-331"16,-1 9-53-16,4 8-54 16,6 4-22-16,3 5-18 15,4-1-21-15,9-2-12 16,1-2-2-16,10-8-55 16,6-5-52-16</inkml:trace>
  <inkml:trace contextRef="#ctx0" brushRef="#br0" timeOffset="49157.0289">3202 14163 601 0,'-1'12'303'0,"-9"17"-65"16,-5 5-44-16,-8 1-54 15,-2 0-32-15,5-8-62 16,0-6-12-16,-2-16-4 16,-1-8-2-16,-3-12-7 15,3-7-6-15,6-5-16 0,7 1-2 16,7-3 2-16,7 3 8 15,8 3 34-15,2 2 12 16,1 10 12-16,0 7-7 16,5 11-27-16,0 4-9 15,-1 12-8-15,5 5-1 16,-4 1 1-16,4 4-2 16,0 1-37-16,-3-4-69 15</inkml:trace>
  <inkml:trace contextRef="#ctx0" brushRef="#br0" timeOffset="49394.4634">3286 14164 858 0,'-5'-1'487'16,"-2"1"-24"-16,7 14-352 15,5 2-40-15,8 13-36 16,2 2 3-16,0-2-8 15,2 1-3-15,3-11-7 16,-1-4 0-16,1-12 10 16,-3-7 6-16,0-10 6 15,-4-3-1-15,-3-1-10 16,0-3-6-16,-10 5-7 0,3 2-40 16,2-2-167-16</inkml:trace>
  <inkml:trace contextRef="#ctx0" brushRef="#br0" timeOffset="49868.8562">3567 14157 1007 0,'0'4'398'0,"10"7"-261"0,0 1-28 0,4-5-30 15,9 1-23-15,1-7-31 16,3-1-5-16,-2-4 1 15,-4 0 1-15,-9-2 0 16,-2 1-1-16,-9-1-7 16,-2 0-10-16,-9 5-7 15,-1 4-6 1,5-2-3-16,0 2 3 0,-17 14 0 16,4 6 0-16,5 6 4 15,11-9 3-15,9 5 7 16,5-3 5-16,6-3 2 15,5 2 1-15,1-11-1 16,1-3 0-16,1-9 3 16,1-5 1-16,0-3 2 15,-1-8 0-15,-2-1-2 0,-4-1-2 16,-10-5 1-16,-1 4 1 16,-5 5-3-16,-3 3-9 15,2 12 14-15,-5 2 1 16,1 11 0-16,1 2 7 15,0 1-19-15,5 4-3 16,1 0-13-16,3-4-36 16,5 2-128-16,2-3-157 15</inkml:trace>
  <inkml:trace contextRef="#ctx0" brushRef="#br0" timeOffset="50159.015">4258 14158 927 0,'-6'-4'449'0,"-11"-5"-174"15,-3 6-53-15,-3 6-97 16,-5 1-46-16,7 10-56 16,-4-2-18-16,13 4-19 15,7 7-4-15,7-1 0 16,5 3 3-16,11 1 9 15,-2-4 4-15,3-4 5 16,3-3 4-16,-3-10 6 16,-5-1 6-16,-6-6 23 15,-5-4 17-15,-11-3 3 0,-5-1-4 16,-10 0-25-16,-4 1-21 16,2 3-37-16,6 1-47 15,11 3-257-15</inkml:trace>
  <inkml:trace contextRef="#ctx0" brushRef="#br0" timeOffset="50321.833">4411 14179 1090 0,'12'0'500'0,"3"0"-234"0,11 4-143 15,-3-3-33-15,4 1-59 16,2 0-11-16,-3-2-41 15,0 0-57-15,-3-3-273 16</inkml:trace>
  <inkml:trace contextRef="#ctx0" brushRef="#br0" timeOffset="50486.9291">4545 14185 745 0,'-4'11'435'16,"-1"6"-65"-16,-1 4-160 15,5 3-40-15,0 0-74 16,-1 5-31-16,9-1-36 0,-1-1-12 16,7-5-49-16,3-7-59 15,2-11-252-15</inkml:trace>
  <inkml:trace contextRef="#ctx0" brushRef="#br0" timeOffset="50821.2658">4958 14237 976 0,'-6'7'455'0,"-4"10"-194"16,-2 3-40-16,-12 1-76 15,3 1-36-15,-12-3-47 16,0-8-23-16,5-4-18 16,-2-6-4-16,8-5-5 15,4-5-8-15,6-5-18 16,7-5-10-16,8 1-8 15,7-3 2-15,9 4 11 16,0 3 3-16,4 8 14 16,0 6 7-16,-1 8 18 15,1 6 7-15,-4 9 0 16,0 5-5-16,-5 0-10 16,0 2-1-16,-4-5-58 15,0-2-84-15</inkml:trace>
  <inkml:trace contextRef="#ctx0" brushRef="#br0" timeOffset="50923.0038">4817 14007 1251 0,'-3'-4'510'15,"-3"-7"-345"-15,5 11-101 16,10 13-138-16</inkml:trace>
  <inkml:trace contextRef="#ctx0" brushRef="#br0" timeOffset="51541.0398">5109 14176 879 0,'-1'0'385'0,"4"1"-176"0,9 2-91 16,11 0-55-16,4-3-11 16,11-2-23-16,3-3-5 15,-3 0-10-15,-5 0 0 16,-12 1 1-16,-11 2 1 16,-13 2-10-16,-10 1-2 15,-12 9-5-15,-5 2-2 16,-4 5 1-16,7 2-2 0,9 2 10 15,5-2 6 1,11 0 11-16,4 4 7 0,6-3-1 16,5 2 0-16,7-7-5 15,2-6-3-15,8-4-4 16,-2-5-1-16,3-8 3 16,-5-4-19-16,-4-6-38 15,-5 0-10-15,-2 0-31 16,-5 2 15-16,-9 7 30 15,-1 4 5-15,-9 5 19 16,3 6 3-16,-2 3 1 16,-1 2 5-16,3 2 2 15,1-1-1-15,9 0-3 16,-1-1 0-16,1-2-50 16,-1 1-54-16,-1 0-145 0,4 1-103 15</inkml:trace>
  <inkml:trace contextRef="#ctx0" brushRef="#br0" timeOffset="52181.2774">5599 14180 544 0,'-5'-2'256'0,"-9"1"-111"16,-3-3-45-16,-3 4-35 15,2-1-11-15,-5 1-12 0,10 4-11 16,4 4-21-16,1 2 2 15,8 2 24-15,0-1 8 16,2 0-1-16,5 1-6 16,6 0-24-16,-2-5-5 15,3-3 2-15,0-4 2 16,1-2 3-16,-4-1-11 0,-2-4-30 16,-5 1-11-16,-13 0-10 15,0 3 8-15,-12 3 45 16,-6 1 22-16,8 6 36 15,-4 1 13-15,7 6 4 16,3 1 0-16,5 3-1 16,9 4 0-16,4-1-4 15,8-1-3-15,4-2-18 16,3-7-7-16,9-4-13 16,-2-3-5-16,3-8-9 15,-4-3-21-15,2-3-132 16,-3-4-158-16</inkml:trace>
  <inkml:trace contextRef="#ctx0" brushRef="#br0" timeOffset="52450.6725">5895 14208 894 0,'-1'1'430'0,"-2"3"-132"16,2 4-174-16,6 2-9 15,9 8-28-15,2 2-12 16,9 9-23-16,-2 0-8 16,-8 1 3-16,-2 0 10 0,-13-6 11 15,-12-6 6-15,-9-6-14 16,-5-3-11-16,-6-9-31 15,7-3-53-15,0-10 91 16</inkml:trace>
  <inkml:trace contextRef="#ctx0" brushRef="#br0" timeOffset="52881.9677">6840 14041 926 0,'-2'-3'428'0,"-5"6"-189"16,0 6-88-16,0 14-76 15,1 13-23-15,6 15-2 16,6 11-4-16,-3 8-2 16,5 2 0-16,-6-7-13 15,-6-9-9-15,9-14-111 16,-6-11-94-16</inkml:trace>
  <inkml:trace contextRef="#ctx0" brushRef="#br0" timeOffset="53202.1092">6828 14052 736 0,'23'-27'443'0,"15"-19"-15"15,-1 19-240-15,-2 14-35 16,-4 21-73-16,-2 11-32 16,-8 12-29-16,-7 5-1 15,-18 4 0-15,-7-3 3 16,-12 4-1-16,-5-2-2 15,-3-6 0-15,-5 4-26 16,3-10-60-16,5-3-12 0,10-8-25 16,13-6 22-16,13-5 53 15,4-4 6-15,13 3 44 16,7 1 1-16,5 8 21 16,4 4 10-16,1 5-15 15,0 3 5-15,-9-2-13 16,-4-5-3-16,-12-2-6 15,-5-7-45-15,-8-9-1 16</inkml:trace>
  <inkml:trace contextRef="#ctx0" brushRef="#br0" timeOffset="53590.0054">7333 14369 975 0,'-2'0'514'0,"-1"0"-105"16,2 3-271-16,0-3-33 16,0 0-50-16,-1 5-9 15,-1 9-16-15,-6 29-6 16,9-27-11-16,4 1-3 16,9-2-1-16,2 0-2 15,-1-12-1-15,-2-2 1 16,0-1-28-16,0-5-24 15,1 1-106-15,0-7-51 16,1-3-85-16,-7-5-18 0,-3 0 86 16,0 1 53-16,-3 3 180 15,1 6 93-15,-2 4 68 16,0 5 32-16,-1 9-27 16,-1 7-32-16,-4 10-25 15,4 3-29-15,2 2-38 16,1-2-16-16,6-1-23 15,0-2-4-15,3-2-83 16,-1-4-99-16</inkml:trace>
  <inkml:trace contextRef="#ctx0" brushRef="#br0" timeOffset="53747.7896">7789 14498 942 0,'1'12'509'0,"2"8"-171"16,-7 5-97-16,-4 0-44 16,-6 1-101-16,-4-1-28 15,-5-1-38-15,2-3-64 16</inkml:trace>
  <inkml:trace contextRef="#ctx0" brushRef="#br0" timeOffset="54107.0546">8233 14096 1082 0,'0'6'410'0,"0"15"-292"16,-1 12-49-16,0 19-12 15,1 6-6-15,0 8-12 0,0-2-2 16,0-6-7-16,0-10 21 16,-5-20-115-16,3-5-100 15</inkml:trace>
  <inkml:trace contextRef="#ctx0" brushRef="#br0" timeOffset="54409.2675">8187 14063 862 0,'21'-21'405'0,"21"-16"-150"16,6 9-55-16,-7 20-52 16,2 12-37-16,-6 22-61 15,-7 4-11-15,-12 5-15 16,-12 3-3-16,-21 0 0 16,-3 3 1-16,-10 6-4 15,-5-1-3-15,-2-5-15 16,-1-5-12-16,13-12-21 15,3-8-12-15,17-11-6 16,4-5 7-16,10-4 16 16,8-3 16-16,10 5 21 15,2 2 11-15,1 8 2 16,5 6-6-16,-1 9-8 16,-3 5-6-16,-3 1 25 0,-3-2-58 15</inkml:trace>
  <inkml:trace contextRef="#ctx0" brushRef="#br0" timeOffset="54887.5835">8862 14371 621 0,'5'-3'383'0,"2"-1"41"16,-6 1-231-16,-3 2-102 16,-4 1-26-16,5 0-52 15,-1 0-8-15,-16 0-1 16,-34 1-1-16,42-1-19 16,-6-1-4-16,2 1-10 15,5 4-2-15,-4 1 17 16,6 5 1-16,-1 3 7 15,2 2 11-15,1 5 13 16,0 0 7-16,4 0 13 16,-1-2-5-16,2-8-1 15,6-4 0-15,5-3-2 16,2-4-2-16,7 0-1 0,3 1 0 16,2 0 5-16,1 5 5 15,1 5 15-15,-7-2-2 16,-1 7 6-16,-3 2 1 15,-14-2-3-15,-4 1 4 16,-13-1-5-16,-3-1-4 16,-8-3-10-16,-3-6-4 15,-1-5-38-15,-2-4-64 16,7-7 94-16</inkml:trace>
  <inkml:trace contextRef="#ctx0" brushRef="#br0" timeOffset="55489.3392">9863 13932 889 0,'-16'13'382'0,"-28"17"-218"15,2 15-38-15,-2 15-41 16,2 14-28-16,18 15-22 15,10 6-3-15,20-4-13 16,10-10-3-16,17-20-5 0,3-15 8 16,7-16-81-16,3-9-75 15</inkml:trace>
  <inkml:trace contextRef="#ctx0" brushRef="#br0" timeOffset="55897.0471">9965 14410 805 0,'-2'8'359'0,"-1"10"-134"16,2 4-101-16,1 7-33 15,3 0-8-15,3-7-28 16,-3-2-10-16,2-9-16 16,-4-8 2-16,0-6 4 15,2-5 0-15,-1-10-6 16,6-5-8-16,0-12-16 16,6-2-3-16,1-1-3 15,1 2-1-15,3 9-2 16,0 8 1-16,-3 12 6 15,-2 7 4-15,-8 15 5 16,-3-8 2 0,1 1-4-16,6 30-1 0,-1 13-1 15,-1 2-2-15,2-20-21 0,-1-4-51 16,7-9-192-16,0-4-251 16</inkml:trace>
  <inkml:trace contextRef="#ctx0" brushRef="#br0" timeOffset="56389.2022">10441 14520 573 0,'4'-11'324'0,"2"-11"-55"15,1 5-37-15,-6-2-57 16,-1 4-32-16,-7-2-35 16,-5 0-15-16,-9-1-38 15,-3 2-12-15,-2 8-33 16,1 4-12-16,6 9-14 15,0 9-3-15,3 7 9 16,3 4 5-16,5 4 7 16,6 1 5-16,10-2-2 15,8-3 2-15,5-9 1 16,3-8 2-16,0-7 5 16,-3-1 4-16,3-8 2 15,-2-1 0-15,-5-10-1 16,-2-1-2-16,-8-5-4 15,-1-1-2-15,-5 8-5 16,-2 2-7-16,-3 6-6 16,1 8-8-16,-1 6-6 0,1 4-1 15,3 11 3-15,0 0 4 16,8 7 7-16,4 0 3 16,6-6 14-16,0 2 9 15,9-11 16-15,0-2 2 16,1-7 23-16,1-4 13 0,-8-7 12 15,-6-11 5-15,-5-1-25 16,-3-4-17-16,-7 1-30 16,0 1-40-16,-6 1-120 15,1 2-69-15</inkml:trace>
  <inkml:trace contextRef="#ctx0" brushRef="#br0" timeOffset="56895.2621">11449 14358 722 0,'2'1'417'0,"-1"1"-10"16,-6 13-233-16,-4 5-28 15,-8 10-37-15,-5 0-23 16,-4-1-36-16,2-2-18 0,-1-13-11 15,2-1-2-15,2-9-2 16,4-4-9-16,-1-4-16 16,1-8-7-16,4-3-9 15,-2-3 2-15,14 2 5 16,1 0 1-16,5-3 0 16,6 2 5-16,2 3 21 15,3 4 13-15,3 10 14 16,0 5 5-16,2 12-4 15,1 6-2-15,0 7-4 16,-6 2-5-16,-3 1-7 16,-6-4-4-16,-2-5-1 15,1-3-18-15,0-7-101 16,1-3-81-16</inkml:trace>
  <inkml:trace contextRef="#ctx0" brushRef="#br0" timeOffset="57101.1707">11517 14420 879 0,'3'-6'471'16,"3"-3"-121"-16,2 10-100 15,2 12-113-15,4 4-50 16,3 5-35-16,2 1-2 16,-2 4-2-16,-2-4-2 15,3-2-9-15,-6-9-6 0,-2-8 6 16,2-2 8-16,-8-7 3 15,6 0-1-15,-1-5-15 16,-5-6-11-16,0 4-71 16,-1-6-64-16</inkml:trace>
  <inkml:trace contextRef="#ctx0" brushRef="#br0" timeOffset="57622.7948">11780 14477 905 0,'1'2'356'0,"5"4"-214"16,7-1-19-16,8-1-3 0,1-2-17 15,6-2-43-15,0-6-17 16,-3 2-20-16,-1-4-5 15,-10-2-1-15,-1 2-1 16,-5 0-5-16,-2 3 0 16,-6 3-11-16,-1 2-5 15,-6 7-3-15,-2 0 0 16,-3 4 3-16,0-1 1 0,3 5 0 16,3-1-1-16,4 4 5 15,4 4 6-15,3-6 6 16,3 5 4-16,4-8 0 15,2-3-2-15,5-3 1 16,4-3 0-16,4-7-1 16,1-1-1-16,-2-8-13 15,-4-1-7-15,-2-2-5 16,-2-3 0-16,-9-3 11 16,-1-1 6-16,-4-2 3 15,-1 8 5-15,-4 7 25 16,1 3 1-16,-5 8 4 15,1 6-1-15,3 7-26 16,-2 4-3-16,2 3-5 16,1-3-4-16,6 1-1 15,1 1-1-15,2-2-98 16,-1-1-94-16</inkml:trace>
  <inkml:trace contextRef="#ctx0" brushRef="#br0" timeOffset="58133.6946">12323 14512 728 0,'8'-7'357'0,"9"-4"-109"15,3 6-13-15,1 8-48 16,-1 5-37-16,-3 7-62 16,-6 2-25-16,-1 1-26 15,-7 2-5-15,-5-2-6 16,-4-1-1-16,-7-1-3 15,2-6-3-15,1-4-5 16,4-4-5-16,7-3-31 16,5-5-14-16,6-8-13 0,0-3-2 15,3-5 28-15,-1-1 11 16,2 0 12-16,-1 0 2 16,-1 3 2-16,-3 3 0 15,-7 8 14-15,-1 5-1 16,-3 7 1-16,-1 2 3 15,0-5-10-15,0 2 4 16,-1 18 4-16,5 30-3 16,4-30-4-16,3-2-5 0,4-3-2 15,1 1-9 1,2-4-84-16,2-4-74 0</inkml:trace>
  <inkml:trace contextRef="#ctx0" brushRef="#br0" timeOffset="58409.4382">12978 14503 888 0,'-6'0'397'0,"-5"6"-190"15,-3 9-56-15,-9 0-51 16,-1 7-31-16,-7-6-33 16,-4-3-8-16,0-4-14 15,2-5-3-15,11 0-14 16,3-4-9-16,6-9-18 15,4 3-3-15,1-8 6 16,6-2 6-16,4-3 16 16,-1-1 9-16,8 2 20 0,-4 3 13 15,5 11 23 1,3-1 0-16,0 9-14 0,2 8-11 16,0 4-27-16,5 10-6 15,3 4-53-15</inkml:trace>
  <inkml:trace contextRef="#ctx0" brushRef="#br0" timeOffset="59065.6382">13080 14566 1084 0,'4'3'436'16,"1"-2"-253"-16,4 10-111 16,-3 1-11-16,8 8 15 15,3 2 5-15,6-5-6 16,0-1-6-16,0-10-20 15,-1-3-9-15,-1-6-6 0,4-7-1 16,-8-9-4-16,-3-4-2 16,-8-9-6-16,-9-6-16 15,-8-7-27-15,-7-7-16 16,-13-7-19-16,-7-2 10 16,-5-6 24-16,1 5 12 15,4 7 13-15,7 12 13 16,9 17-1-16,6 12-3 15,9 19-10-15,5 5-14 0,9 12-5 16,6 6 1-16,17 8 8 16,4 3 4-16,4 5 4 15,3 1 1-15,-2 0 2 16,1-4 0-16,6-6-29 16,-2-9-11-16,-7-11-9 15,-5-6 2-15,-9-5 31 16,-4-3 13-16,-7-3 8 15,-1-1 13-15,-4 0 22 16,-2 4 8-16,-1 5 12 16,1 8-6-16,-1 7-4 15,1-1 2-15,2 3-1 16,-2 2-4-16,0-2-16 16,0 0-8-16,-1-3-9 15,1-6 17-15,-1-5-96 16,0-2 25-16</inkml:trace>
  <inkml:trace contextRef="#ctx0" brushRef="#br0" timeOffset="59532.2215">13854 14480 757 0,'-12'-6'346'0,"-17"-4"-148"16,1 2-28-16,1 6-59 16,2 3-26-16,7 3-43 15,2 5-17-15,12 9-4 16,3 0-3-16,8 6 0 0,9 2 3 15,8-5-5-15,6-2-1 16,4-6 1-16,-7-4 3 16,-9-5 12-16,-3-1 14 15,-15-5 10-15,-8-4-5 16,-14 0-14-16,-11-5-17 16,-1 3-7-16,3-3-48 15,11 2-127-15</inkml:trace>
  <inkml:trace contextRef="#ctx0" brushRef="#br0" timeOffset="59725.1109">13983 14467 894 0,'15'5'410'0,"18"0"-169"15,5 3-93-15,-5-4-47 16,1 2-32-16,-6-1-33 15,-4-5-8-15,2 0-4 16,-4-2-35-16,-6-2-129 16,0-1-90-16</inkml:trace>
  <inkml:trace contextRef="#ctx0" brushRef="#br0" timeOffset="59891.4991">14154 14486 523 0,'0'7'300'0,"4"10"-26"0,-6 1-38 16,-2 1-48-16,6 4-27 16,-4-5-57-16,2 2-21 15,2 1-38-15,-2-7-13 16,-1-2-26-16,7-1-53 16,-1-8-222-16</inkml:trace>
  <inkml:trace contextRef="#ctx0" brushRef="#br0" timeOffset="60257.5397">14606 14518 812 0,'-3'8'391'16,"-3"5"-164"-16,-2 2-70 15,-5-1-6-15,-7-1-68 16,-5-2-26-16,-7-3-30 15,-3-3-4-15,2-5-3 16,2-2-2-16,4-7-1 16,5-4-2-16,8-2-4 15,4-1-3-15,9 1-10 16,4 0-3-16,11 4-1 0,5 0 8 16,6 6 28-16,0 1 10 15,2 9 11-15,-3 6-2 16,-5 6-7-16,1 10-5 15,-8 4-8-15,-2-3-4 16,-2 3-8-16,-5-6-2 16,-2-1-50-16,0 0-59 15,1-12-275-15</inkml:trace>
  <inkml:trace contextRef="#ctx0" brushRef="#br0" timeOffset="60395.6685">14495 14134 1244 0,'-1'0'539'15,"-1"4"-276"-15,0 18-179 16,0 10-60-16,4 15-15 16,-1 5 476-16</inkml:trace>
  <inkml:trace contextRef="#ctx0" brushRef="#br0" timeOffset="61770.6962">15225 14632 566 0,'1'-6'325'16,"2"0"-49"-16,-7-5-45 0,-7 3-78 15,-7 6-33-15,-6 1-52 16,2 1-17-16,4 9-28 16,-2-2-16-16,10 5-16 15,2 2-5-15,4 6 1 16,11 4 3-16,9-5 10 15,2 0 9-15,9-7 17 16,3-10 16-16,0-5 63 16,0-8 30-16,-14-6 25 15,-6-3-9-15,-21-7-64 16,-6 2-36-16,-7 3-59 16,-2 3-50-16,7 17-582 15</inkml:trace>
  <inkml:trace contextRef="#ctx0" brushRef="#br0" timeOffset="62713.6744">1709 15050 873 0,'-6'-4'431'0,"-4"-3"-131"16,-2 11-92-16,1 12-107 16,-2 8-23-16,5 21-47 15,0 7-16-15,10 20-5 16,-1 6-2-16,4-6 2 15,3 0 2-15,-7-20-107 16,4-10-106-16</inkml:trace>
  <inkml:trace contextRef="#ctx0" brushRef="#br0" timeOffset="63072.1116">1654 15067 1017 0,'17'-9'450'0,"16"-12"-219"16,6 21-123-16,-2 6-29 15,1 12-35-15,-5 10-10 16,-16 11-15-16,-5 7-3 0,-19 8 4 16,-8 4 2-1,-8 1-2-15,-2-1-3 0,-1-10-21 16,3-10-22-16,-1-16-26 15,2-10-3-15,2-10 15 16,4-2 20-16,9-10 20 16,0-5 3-16,13-3 14 15,3-4 11-15,10 7 19 16,6 6 1-16,5 9-9 16,2 7-11-16,7 15-16 15,2 2-3-15,-4-2-2 16,-3 3 2-16,-8-8-8 15,-1 1-31-15,-9 0-185 16</inkml:trace>
  <inkml:trace contextRef="#ctx0" brushRef="#br0" timeOffset="64493.432">2152 15465 484 0,'8'-7'302'0,"4"-5"-30"16,4 3-68-16,1 4-20 15,2 10-60-15,4 4-29 16,-1 11-21-16,-5 6-4 15,-12 2 5-15,-5 8-5 0,-11-4-16 16,-6-2-8-16,-4-4-17 16,-4-3-5-16,2-2-1 15,-1-7 0-15,8-6-1 16,-1-6-2-16,10-3-20 16,6-4-7-16,3-5-9 15,4 0-2-15,4 0 4 16,0 3 2-16,8 5-2 15,5 5 1-15,2 6 7 16,4 3 2-16,-3 1 6 16,0 2 3-16,-3 0 20 15,-5-3-56-15,-2-3-238 16</inkml:trace>
  <inkml:trace contextRef="#ctx0" brushRef="#br0" timeOffset="64905.6752">2428 14714 691 0,'18'2'331'0,"24"12"-88"16,4 22-78-16,7 33-2 16,0 20 1-16,-9 26-12 15,-8 3-18-15,-23 5-54 16,-15-3-15-16,-24-8-29 16,-6-8-6-16,-2-17-69 15,11-11-70-15</inkml:trace>
  <inkml:trace contextRef="#ctx0" brushRef="#br0" timeOffset="67878.5967">3676 15171 613 0,'-11'1'295'0,"-11"3"-123"0,2 6-52 16,7 3-72-16,0 2-22 15,12 3-14-15,6-1-4 16,7-1-2-16,10-3 1 16,5-6 1-16,-1-5 3 15,-3-2 6-15,-3 1 4 16,-11-2 10-16,-5 0 1 16,-10-1-5-16,-7-2-3 15,-10 4 16-15,-6 1 8 16,2 8 20-16,1 2 5 15,9 6-22-15,4 0-11 0,10 2-21 16,6 3-8-16,9 0-9 16,4 1 0-16,2-2 2 15,-1-5 1-15,2-6-36 16,-1-8-42-16</inkml:trace>
  <inkml:trace contextRef="#ctx0" brushRef="#br0" timeOffset="68019.0019">3641 15017 788 0,'-5'-7'366'0,"0"-2"-171"16,0 2-89-16,5 7-134 16,2 0-101-16</inkml:trace>
  <inkml:trace contextRef="#ctx0" brushRef="#br0" timeOffset="68156.1396">3771 15166 674 0,'14'24'346'0,"21"32"-119"0,2 9-50 15,3 10-84-15,-3-1-34 16,-5-4-27-16,-2-9-7 16,-8-18-113-16,3-10-316 0</inkml:trace>
  <inkml:trace contextRef="#ctx0" brushRef="#br0" timeOffset="68345.8515">4063 15197 900 0,'-10'8'410'0,"-21"11"-138"15,-3 5-115-15,-2 15-60 16,-5 7-10-16,-2 13-40 15,3 3-16-15,6 3-15 16,2-6-2-16,7-10-81 16,3-3-76-16</inkml:trace>
  <inkml:trace contextRef="#ctx0" brushRef="#br0" timeOffset="69054.0102">4380 15363 552 0,'-6'-9'377'0,"1"-7"15"0,-8-5-194 16,0-1-32-16,-3 0-54 15,-7-2-12-15,-1 7-37 16,0 5-19-16,2 9-37 16,1 5-12-16,6 10-14 15,0 1 0-15,7 10 10 16,2 2 5-16,10 1 6 16,5 2 3-16,6-5 0 15,3-4 1-15,5-8 2 16,0-7 3-16,2-8 5 15,-2-3-1-15,-5-8-21 16,4-1-21-16,-5-4-32 16,-2-1-4-16,-3 0 19 0,-5-1 16 15,-3 6 28 1,1 4 0-16,-7 9-8 0,-1 3-1 16,0 10 3-16,-2 0 1 15,10 11 10-15,-2-1 0 16,5 0-2-16,6 5 0 15,-1-8 2-15,5-2 2 16,0-8 7-16,-3-6 3 16,-2-6 6-16,0-6 1 0,2-5-3 15,0-2-3-15,4-2 7 16,-7-1 7-16,1 1 9 16,0 4 4-16,-6 7-7 15,3 5-7-15,-3 6-5 16,-1 5 0-16,3 2 3 15,-1 6 0-15,0 7-4 16,1 2-4-16,-1 1-7 16,0-4-2-16,0-5 3 15,2-6 5-15,2-5 22 16,1-7 11-16,3-13 7 16,-2-4-3-16,-1-5-24 15,-1-1-12-15,-2 2-64 16,3 2-65-16</inkml:trace>
  <inkml:trace contextRef="#ctx0" brushRef="#br0" timeOffset="69708.4406">5554 15282 646 0,'7'-1'369'0,"9"0"-51"16,1 5-108-16,-5 9-76 15,-2 5-28-15,-7 7-18 16,-4 0-8-16,-9 0-14 16,0-2-11-16,-3-5-24 15,0-1-6-15,7-7-14 16,2-7-13-16,4-7-40 16,2-6-14-16,3-6-7 15,2 0 10-15,4-1 34 16,0-5 10-16,5 3 6 15,-1-3 1-15,-3 9 0 0,1 1 1 16,-7 9-4-16,-3 4 2 16,-2 8 19-16,-1 4 9 15,0 4 21-15,3-1 4 16,0 3-12-16,1-3-8 16,7-1-14-16,3-1-3 15,4-8-5-15,5-1 3 16,2-10 1-16,-1-5-2 15,2-5-4-15,1-6-3 16,-5-3-3-16,-3-2-1 0,-4 0 3 16,-2 1 2-16,-4 5 1 15,-1 6 1-15,-3 8 9 16,-2 3 7-16,-1 9 23 16,1 6 7-16,-2 11 1 15,2 4-4-15,-3 3-20 16,-2 0-6-16,2-7-9 15,0-3-15-15,2-5-103 16,7-2-231-16</inkml:trace>
  <inkml:trace contextRef="#ctx0" brushRef="#br0" timeOffset="70255.1404">7032 15281 781 0,'-4'9'360'0,"-7"16"-114"16,-3 6-96-16,-9 10-31 15,-1 0-26-15,-1-10-45 16,-5-8-16-16,9-7-7 16,-3-9 0-16,7-7 0 15,3-6-3-15,-2-15-10 16,7-2-7-16,4-7-5 16,6 3-3-16,6 0 2 15,-1 3-1-15,1 3-2 16,5 7 6-16,4 14 6 15,-5 7 5-15,4 19 6 0,-2 5-6 16,0 6-3-16,5 1-1 16,3-7-1-16,3-1 9 15,6-14-101-15,0-8-72 16,3-10-287-16</inkml:trace>
  <inkml:trace contextRef="#ctx0" brushRef="#br0" timeOffset="70480.1348">7182 15322 716 0,'0'-2'420'0,"0"-2"-94"0,0 8-133 16,0-4-45-16,0 0-71 15,1 21-14-15,9 35 10 16,0-30-5-16,4-4-9 16,8-1-5-16,2-12 4 15,1-7 9-15,-2-4 22 16,-5-8 6-16,-1-3-13 15,-9-3-14-15,1-2-29 16,-5-1-6-16,-4-1-97 16,0 2-79-16,-4 2-330 15</inkml:trace>
  <inkml:trace contextRef="#ctx0" brushRef="#br0" timeOffset="70626.5657">7424 15284 1148 0,'5'0'471'0,"8"-2"-289"0,2 4-31 16,10-1-55-16,0 1-32 16,6-2-40-16,2 0-10 15,-7-1-24-15,4-3-54 16,-7 2-179-16</inkml:trace>
  <inkml:trace contextRef="#ctx0" brushRef="#br0" timeOffset="70800.9704">7617 15332 564 0,'-1'13'357'0,"-1"16"39"16,0 4-165-16,2 4-84 16,0 4-32-16,4-11-65 15,5 1-16-15,1-9-89 16,6-11-109-16</inkml:trace>
  <inkml:trace contextRef="#ctx0" brushRef="#br0" timeOffset="71133.7377">8032 15431 445 0,'-2'-4'300'0,"-11"-9"5"0,-4-1-28 16,-9 0-65-16,-1 0-36 16,-3 5-44-16,4 5-25 15,6 4-46-15,-1 6-14 16,11 6-12-16,1 3 2 16,9 7 12-16,0 2 2 15,9 0-7-15,5 3-5 0,1-10-5 16,2-1-1-16,4-8-5 15,1-4 1-15,3-4-5 16,3 0-2-16,-4-6-52 16,-1-7-59-16,-2-2-169 15,-3-4-177-15</inkml:trace>
  <inkml:trace contextRef="#ctx0" brushRef="#br0" timeOffset="71248.7531">8161 15370 793 0,'-1'7'496'15,"-2"3"12"-15,-1 9-303 16,2 0-41-16,1 0-73 16,1 2-26-16,2-4-38 15,1 0-8-15,-1-2-66 16,0-4-70-16</inkml:trace>
  <inkml:trace contextRef="#ctx0" brushRef="#br0" timeOffset="71412.5863">8117 15112 1092 0,'-7'4'504'0,"-1"-4"-150"0,3 10-303 16,4 3-38-16,9 0-63 15,2 8-68-15</inkml:trace>
  <inkml:trace contextRef="#ctx0" brushRef="#br0" timeOffset="71727.7657">8685 15357 998 0,'6'-2'419'0,"11"0"-243"0,5-5-11 15,6 5-46-15,7-1-28 16,-1 4-41-16,0 3-15 15,7-1-14-15,-6 0-6 16,-1-3-45-16,-5 0-42 16,-16-2-135-16,-4 0-318 15</inkml:trace>
  <inkml:trace contextRef="#ctx0" brushRef="#br0" timeOffset="71867.688">8906 15386 782 0,'-4'14'412'15,"-3"10"-121"-15,6 6-112 16,-2-3-43-16,1-4-65 16,2-1-23-16,1-4-12 15,5-2-47-15,8-4-173 16</inkml:trace>
  <inkml:trace contextRef="#ctx0" brushRef="#br0" timeOffset="72186.9746">9247 15435 770 0,'-9'-8'437'0,"-7"-9"-89"16,-3 2-152-16,-3 4-40 16,3 5-80-16,5 6-26 15,2 9-36-15,0 4-11 16,9 9-3-16,2 2-3 15,7 4 2-15,7-2 1 0,4-5 0 16,3-6 4-16,5-6 11 16,-2-4 6-16,3-9 18 15,-5-2 2-15,-12-9 10 16,-7-4-1-16,-5-3-17 16,-3 3-8-16,-9 0-69 15,2 2-49-15</inkml:trace>
  <inkml:trace contextRef="#ctx0" brushRef="#br0" timeOffset="72523.7357">9950 15354 1142 0,'-5'2'486'0,"-3"11"-267"16,-1 9-84-16,4 19-71 15,2 1-13-15,6-1-18 16,-2-5-9-16,3-13-24 16,4-2-59-16</inkml:trace>
  <inkml:trace contextRef="#ctx0" brushRef="#br0" timeOffset="72687.0259">9945 15124 1108 0,'-3'-3'447'15,"-7"-5"-248"-15,8 9-185 16,2 4-36-16,7 5-157 0,9 4-264 15</inkml:trace>
  <inkml:trace contextRef="#ctx0" brushRef="#br0" timeOffset="73038.0611">10380 15367 739 0,'-15'-2'398'0,"-12"-1"-67"0,2 5-177 15,-2 3-14-15,5 4-42 16,6 4-10-16,2 3-47 16,-1 2-10-16,7 7-16 15,7 3-4-15,5 0-2 16,6 0 1-16,13-6 5 16,-3-4 0-16,5-9 6 15,0-2 4-15,-4-9 8 16,-4-10 6-16,-4-5 3 15,-3-6 0-15,-10-8-7 16,2-7-1-16,-9-12 0 16,-4-5-3-16,2-8-8 15,0 1-8-15,11 6-15 16,2 5-6-16,11 13-12 16,2 4 0-16,5 13-67 0,5 7-38 15,2 13 96 1</inkml:trace>
  <inkml:trace contextRef="#ctx0" brushRef="#br0" timeOffset="73316.0084">10623 15420 916 0,'-1'7'432'16,"-4"-1"-151"-16,0 15-163 16,3 2-22-16,2 7-33 15,1 0-16-15,6-6-22 16,2-2-9-16,3-4-124 15,1-2-386-15</inkml:trace>
  <inkml:trace contextRef="#ctx0" brushRef="#br0" timeOffset="73595.2948">10856 15446 1140 0,'-14'0'467'0,"-10"0"-304"0,2 6-46 16,7 4-74-16,2 2-22 16,5 7-17-16,3 0-2 15,8 3-1-15,6 3 0 16,6-8 2-16,2 3 1 16,9-7 9-16,-3-6 5 0,5-7 20 15,-3-5 8 1,-7-5 8-16,-3-7-1 0,-14-4-18 15,-4-4-11-15,-10 0-47 16,-3 3-48-16</inkml:trace>
  <inkml:trace contextRef="#ctx0" brushRef="#br0" timeOffset="74071.4561">11632 15571 917 0,'7'-5'351'16,"5"2"-232"-16,7 0 3 15,7 6 27-15,-2 5-5 16,1-7-26-16,1-2-21 0,-6-6-32 16,0-6-15-16,-6-4-14 15,-4 2-5-15,-12-4-16 16,-5-1-7-16,-10 1-16 15,-7-4-5-15,0 7-4 16,0 4-2-16,4 12-2 16,1 8 0-16,3 12 1 15,1 5 10-15,7 12 13 16,0 1 7-16,8 11 10 16,0 3-4-16,9 2-5 15,0 0-3-15,-3-4-1 16,6-4 2-16,-1-9-50 15,3-10-57-15</inkml:trace>
  <inkml:trace contextRef="#ctx0" brushRef="#br0" timeOffset="74796.3563">12147 15395 701 0,'-8'-3'397'0,"-11"-6"-15"16,3 6-289-16,1 3-36 15,3 4-41-15,6 3-9 0,6 1-9 16,2-1 0-16,9 1 1 16,1 1 1-16,8-2 4 15,1 5 0-15,-6-10 2 16,-3-1 2-16,-5 0-7 15,-2-2-3-15,-5-1-14 16,-5-1-4-16,4 3 4 16,0 0 2-16,-20 3 23 15,-31 13 14-15,30-5 20 16,4 3 10-16,10 5 1 16,3 1 2-16,8 0 5 15,3-2 0-15,7 2 2 16,1-7-7-16,6 2-15 15,3-5-5-15,1-8-4 16,6 1-3-16,-8-14-3 16,0-4-1-16,-3-3-6 0,-4-6-2 15,2 4-3-15,-5 2-2 16,-4-1-2-16,-3 3-3 16,-6 6-5-16,-4 3-4 15,-4 7-4-15,1 3-3 16,2 5 1-16,6 5 2 15,1 2 3-15,2-2 2 16,6 5 2-16,-1-6 1 16,5-1 2-16,4 1 1 0,-2-8 4 15,4 7 0 1,2-8 4-16,1 2 0 0,-4-5 3 16,-2-5 0-16,-3-2-3 15,-1-2-17-15,-3-6-61 16,-3-3-41-16,-3-8-75 15,-3 0-11-15,-3-7 4 16,-3 0 37-16,-3-5 74 16,2-1 35-16,2 8 95 15,0 3 38-15,3 16 53 16,0 4 16-16,1 6-36 16,-2 2-39-16,3 3-57 15,0-3-20-15,0 0-68 16,0 0 231-16</inkml:trace>
  <inkml:trace contextRef="#ctx0" brushRef="#br0" timeOffset="75120.455">12639 15308 1293 0,'-3'2'525'0,"-2"13"-340"16,-1 10-41-16,-1 23-69 15,6 7 0-15,0 6-8 16,5 1-9-16,3-2-22 15,-3 0-10-15,2 1-13 16,-3 1-1-16,5-3-51 16,-2-7-47-16,-1-18-164 15,-4-13 251-15</inkml:trace>
  <inkml:trace contextRef="#ctx0" brushRef="#br0" timeOffset="75276.7942">12660 15619 924 0,'0'-5'454'0,"2"-8"-114"0,6 8-224 16,10-1-89-16,1 2-14 16,5 2-29-16,2-2-45 15</inkml:trace>
  <inkml:trace contextRef="#ctx0" brushRef="#br0" timeOffset="75570.5498">13084 15518 770 0,'-2'0'444'0,"-4"5"-3"16,-2 0-200-16,-8 5-84 16,-4 0-31-16,-8 0-56 15,-5-2-21-15,2-8-21 16,3 0-3-16,11-7-6 15,1-4-7-15,8-4-33 16,5-3-16-16,4-5-16 16,6 6-1-16,5-4 24 15,3 4 10-15,4 8 7 16,-1-1 9-16,5 15 14 16,-2 1 6-16,-3 11 10 15,0 6-3-15,-8 1-8 16,5 6-3-16,-1-4-39 0,1-3-20 15</inkml:trace>
  <inkml:trace contextRef="#ctx0" brushRef="#br0" timeOffset="76267.6772">13798 15352 1030 0,'-9'5'432'16,"-6"7"-226"-16,-4 11-108 0,3 9-16 15,8 6-23-15,2-1-18 16,17-5-18-16,0-12-3 15,13-6 2-15,6-5 0 16,0-8 4-16,-1-3 2 16,-9-11 0-16,-2-1-4 15,-6-5-14-15,0 2-8 16,-5-2-14-16,-3-2-5 16,-4 9 2-16,-4-2-2 15,0 7-5-15,-2 7-4 0,1 10 1 16,1 5 6-16,4 5 21 15,3 4 8-15,6-3 8 16,4-6-2-16,3-8-1 16,-1-4 2-16,2-2 5 15,0-3 1-15,-1-5 2 16,2-2-4-16,-4-13-7 16,4 2-2-16,-4-4-6 15,-2-2 3-15,4 4 14 16,-1 4 6-16,3 13 10 15,0 5-2-15,-2 9-12 16,0 8-7-16,0 6-2 16,-1 5 6-16,-8 2 14 15,-7-7 6-15,-11-3 0 16,-6-7-5-16,0-5-44 16,-1 1-50-16,6-1-542 0</inkml:trace>
  <inkml:trace contextRef="#ctx0" brushRef="#br0" timeOffset="76693.6761">15010 15418 1756 0,'-9'10'7'0,"5"6"10"0,-5 10 7 16,9 5-1-16,7-1-3 16,9-3-9-16,2-3 1 15,1-12 5-15,0-1 3 0,-2-10 12 16,-10-1 7-16,-2-8 12 16,-7-6-3-16,-10 5-16 15,-1-5-12-15,-5 5-19 16,-3 5-1-16,1-7-69 15,6 9-103-15</inkml:trace>
  <inkml:trace contextRef="#ctx0" brushRef="#br0" timeOffset="77103.0246">15423 15335 781 0,'-11'-4'417'0,"-12"-5"-115"0,-1 5-108 16,-1 5-110-16,6 5-45 16,3 7-34-16,5 3-5 15,9 4-3-15,3 0 1 16,7 3 4-16,0-5 1 15,6-5 5-15,-4 1 1 16,3-10 4-16,-2-2 4 16,-8-3 6-16,3-4-1 15,-9 2-11-15,2 2-6 0,0 0-11 16,-7 1-2-16,-17 2 15 16,-33 9 16-16,35 3 36 15,3-3 19-15,9 9 24 16,4-2 6-16,13 4-4 15,9 3-7-15,10-6-23 16,7 1-15-16,6-7-25 16,3-4-8-16,-1-4 333 15</inkml:trace>
  <inkml:trace contextRef="#ctx0" brushRef="#br0" timeOffset="78471.6366">1734 16284 675 0,'-15'0'377'0,"-10"4"-103"0,-4 7-85 15,1 4-40-15,5 12-83 16,6 2-33-16,7 3-30 16,10 2-5-16,12 3-3 15,8-6 2-15,11-6 3 16,5-10 7-16,-2-11 9 16,0-5 2-16,-13-7 52 15,-9-2 17-15,-13-6 13 16,-9 4-2-16,-17 3-50 15,-5 0-20-15,-3 4-23 16,1 1-3-16,12 0-88 16,12 2-124-16</inkml:trace>
  <inkml:trace contextRef="#ctx0" brushRef="#br0" timeOffset="79034.4054">2017 16314 808 0,'-7'0'325'16,"-7"4"-215"-16,0 0-55 0,5 6-54 15,5 1-9-15,10 1-6 16,7 0 1-16,6 2 8 15,5-4 4-15,-5-4 3 16,2 1 3-16,-7-3 5 16,-6-2 3-16,-5-2 29 15,-3 0 2-15,-3 0-2 16,2 0-3-16,-1 0-9 16,-7 0 10-16,-13 3 15 15,-27 7 3-15,33-3-18 16,4 1-11-16,6 5-7 15,4-1 1-15,6 4 15 16,-1-6-1-16,7 2-5 16,4 0-4-16,3-4-12 15,5 0 1-15,-2-4 5 16,2-4 1-16,-3-10 3 16,3-3-1-16,1-8-3 15,-2 3-3-15,-1-6-1 0,-4-2 0 16,-5 2 3-16,-1 1 19 15,-6 8 27-15,-3 4 13 16,-1 7-1-16,0 3-26 16,-2 8-38-16,2-7-16 15,-1 2-10-15,1 24 6 16,3 28 3-16,3-28 41 0,2 1-121 16,3-1-73-16</inkml:trace>
  <inkml:trace contextRef="#ctx0" brushRef="#br0" timeOffset="79392.7955">2493 16439 890 0,'3'7'435'16,"3"1"-133"-16,6 0-185 15,6 2 2-15,2-5-45 16,0-1-12-16,1-4-10 15,0 0-5-15,-6-8-6 16,-2-2-4-16,-5-3-7 16,-4-1-4-16,-5-2-9 15,-5 1-6-15,-9-3-10 16,-2-2-3-16,-1 6-7 0,-8-1 1 16,3 9-3-16,1 2-2 15,3 8-3-15,9 5-3 16,1 10 3-16,6 4 3 15,2 7 16-15,-4 5 6 16,5 9 12-16,-1 4 4 16,5 6-5-16,0 2-2 15,4-7-2-15,0 0-69 16,0-10-96-16</inkml:trace>
  <inkml:trace contextRef="#ctx0" brushRef="#br0" timeOffset="79787.6167">3153 16424 996 0,'-17'9'483'16,"-12"8"-213"-16,-3 4-96 0,-1-7-38 15,-2-3-74-15,-1-7-24 16,2-4-15-16,0-4-3 16,5-7-9-16,3-2-4 15,9-3-13-15,4 1-8 16,13 1-15-16,7 3-3 15,9-3 2-15,5 6 12 16,4 8 13-16,6 10 5 16,-3 11 8-16,1 7-3 0,-5 6 0 15,-2 1 1-15,-7-1 34 16,-2 1-63-16,-3-7-296 16</inkml:trace>
  <inkml:trace contextRef="#ctx0" brushRef="#br0" timeOffset="79940.7673">2982 16099 969 0,'-6'0'550'0,"4"-5"-86"15,3 9-301-15,-2-4-144 16,1 1-33-16,6 29-16 15,14 32-51-15</inkml:trace>
  <inkml:trace contextRef="#ctx0" brushRef="#br0" timeOffset="80503.5248">4167 16300 787 0,'-17'-1'380'0,"-10"0"-162"16,-4 7-68-16,3 5-32 16,10 14-65-16,-2 1-27 15,14 8-32-15,3-3-6 16,11 0-1-16,13-1 1 16,14-5 11-16,7-5 3 15,1-16 8-15,-6-7 6 16,-11-7 20-16,-7-1 15 15,-21-3 9-15,-6 5-6 16,-17 0-23-16,-9-2-19 0,1 9-13 16,0 2-2-16,6-3-70 15,6 0-79-15</inkml:trace>
  <inkml:trace contextRef="#ctx0" brushRef="#br0" timeOffset="80799.9759">4309 16353 1024 0,'1'0'438'0,"2"4"-236"16,-2 2-43-16,-1-6-32 16,0 0-22-16,0 15-24 15,7 35-17-15,4-25-31 16,1-2-11-16,6-5-9 15,1-2-1-15,2-9 2 0,2-6 4 16,0 0 10-16,-4-7 8 16,-4-7 13-16,-4-2 1 15,-6-8-8-15,-1-1-6 16,-4 1-12-16,-1-3-34 16,-3 2-108-16,1 2-62 15,1 0-268-15</inkml:trace>
  <inkml:trace contextRef="#ctx0" brushRef="#br0" timeOffset="80997.0534">4599 16279 717 0,'5'8'415'0,"2"11"-31"15,3 8-84-15,2 6-81 16,-2 5-34-16,1-6-66 16,0 0-30-16,2-6-43 15,-1-7-11-15,7-16 5 16,1-3 8-16,3-14 10 15,4-4 0-15,-5 0-13 16,0-7-9-16,-8 1-14 16,-6-4-6-16,1 7-88 15,-6 5-77-15</inkml:trace>
  <inkml:trace contextRef="#ctx0" brushRef="#br0" timeOffset="81408.2714">5125 16383 730 0,'-13'-11'433'0,"-5"-5"-63"0,-9 8-181 16,0 3-31-16,6 15-64 16,2 4-24-16,12 7-21 15,7 4-10-15,7 2-20 16,4-3 0-16,6-1 3 16,1-3 2-16,5-8-2 15,-1-1 1-15,-1-10 7 16,-4-7 6-16,-4-6 2 15,-1-6-4-15,-9-8-15 16,-1-7-9-16,-4-8-9 16,-6-5-1-16,-1-5 2 15,-3-2 1-15,1 5-2 16,3 2-3-16,8 10-23 16,4 4-21-16,14 5-51 15,4-1-48-15,11 11-48 0</inkml:trace>
  <inkml:trace contextRef="#ctx0" brushRef="#br0" timeOffset="82023.9985">5463 16318 696 0,'-6'-1'361'15,"-13"-3"-130"-15,2 8-92 16,2 1-38-16,4 6-60 0,7-1-14 16,1 0-14-16,3 5-3 15,4-3-3-15,11 4 1 16,6-4 1-16,-4-4 0 15,2-5 5-15,-5-3 1 16,-4-3 4-16,0-3 0 16,-10-2-11-16,-5 2-7 15,-5 3-8-15,-7 3-3 16,-7 2 9-16,5 5 3 0,-4 1 22 16,5 3 2-16,9 2 3 15,-1-1-1-15,12 4-15 16,-1-4-1-16,8 3-3 15,4 0-3-15,1-2-2 16,6 4 0-16,0-4 8 16,2-1-26-16,9-5-65 15,1-6-45-15,9-7-162 16,-1-4-106-16</inkml:trace>
  <inkml:trace contextRef="#ctx0" brushRef="#br0" timeOffset="82325.873">5770 16423 554 0,'2'-10'349'0,"-2"-10"-15"15,-4 2-49-15,-12 3-66 16,-2 0-35-16,-4 8-59 16,1 4-28-16,5 8-67 15,4 7-20-15,6 9-20 16,6 3-4-16,5 7 3 0,5-2 5 16,9-2 4-16,2-3 3 15,4-7 4-15,0-3 2 16,2-6 7-16,-6-10 9 15,-6-11 9-15,-4-1 2 16,-5-10 1-16,-4 1-5 16,-6-7-5-16,-2-7-3 0,-9-10-5 15,1-2-4 1,-1-4-6-16,2 2-4 0,8 1-5 16,2 8-4-16,7 10 2 15,6 5-40-15,5 10-79 16,5 6-40-16</inkml:trace>
  <inkml:trace contextRef="#ctx0" brushRef="#br0" timeOffset="83097.1536">6270 16385 765 0,'-7'-6'342'0,"-9"-2"-166"16,-1 2-34-16,-2 5-55 15,-2 2-18-15,3 4-32 16,1 1-19-16,11 4-12 15,3 0-1-15,7 0 4 16,1 3 3-16,12-1-1 16,-1-2-2-16,1-3 1 15,3-2 1-15,-10-4 6 16,-4-2 5-16,-6 1 1 16,-2-3-6-16,0 2-11 15,1 1-6-15,-15 1-3 16,-37 13 1-16,30 0 4 15,5 0 5-15,7 1 7 16,3 1 4-16,10-1 13 0,2-2-1 16,9-2-1-16,4 1-2 15,8-4-9-15,3-4 0 16,3-5 2-16,0-6 1 16,0-11 0-16,3-1-1 15,-6-11-1-15,-3 2-2 16,-6 0 2-16,-7-2 1 15,-5 5 2-15,-1-2 9 16,-9 3 12-16,1 7 6 16,-3 5-2-16,2 7-14 15,-4 15-18-15,3 5-7 0,8 20 4 16,-2 5 6-16,9 13 5 16,-4 4-1-16,-4 0-6 15,5 3-4-15,-6-7-3 16,-2-1 0-16,-1-11 0 15,1-2 2-15,0-15-22 16,4-9-49-16,-3-13-136 16,-2-8-170-16</inkml:trace>
  <inkml:trace contextRef="#ctx0" brushRef="#br0" timeOffset="83248.2647">6433 16590 1063 0,'0'-3'456'0,"6"-6"-237"16,2 1-104-16,6 2-62 0,9 2-24 16,9 0-23-16,3 2-21 15,2-1-111-15,0-3-133 16</inkml:trace>
  <inkml:trace contextRef="#ctx0" brushRef="#br0" timeOffset="83642.7854">6928 16359 607 0,'-5'-4'395'0,"-6"-4"16"0,-5 1-208 16,2 2-25-16,-9-1-41 15,1 2-23-15,-4 2-51 16,3 2-21-16,8 6-38 16,-2 1-8-16,10 2-7 15,1 2-2-15,5 1 0 16,4 1 2-16,7 1 6 15,4-1 3-15,2-3 5 16,2-2 3-16,-1-4 4 16,-9-4 2-16,0-2 3 15,-5 4 2-15,-4-1-6 16,-2-1-3-16,1 0-6 16,1 0-2-16,-15 3 2 15,-30 16-2-15,31-11 12 16,5 3 7-16,4-3 11 0,6 7 8 15,6 3-7-15,6-2-5 16,6 3-10-16,-1-6-4 16,2-7-1-16,1 2 1 15,-6-8-12-15,0-3-31 16,-4-6-124-16,-2-6-90 16</inkml:trace>
  <inkml:trace contextRef="#ctx0" brushRef="#br0" timeOffset="83777.1414">6888 16103 1021 0,'-2'-5'485'0,"-2"-6"-205"15,4 5-74-15,-2 6-129 16,-1-1-45-16,3 1-109 16,0 0 189-16</inkml:trace>
  <inkml:trace contextRef="#ctx0" brushRef="#br0" timeOffset="84137.635">6994 16416 912 0,'1'-1'466'16,"2"1"-139"-16,-2 4-104 16,-1-4-84-16,3 6-25 0,9 22-19 15,17 27-5-15,-16-34-27 16,1 3-11-16,2-14-15 15,2 2 4-15,2-12 12 16,2-4 2-16,1-7-2 16,-2-8-10-16,-1-4-20 15,-3 0-4-15,-5 0-61 16,0 2-54-16,2 4-158 16</inkml:trace>
  <inkml:trace contextRef="#ctx0" brushRef="#br0" timeOffset="84513.3577">7595 16487 547 0,'2'-4'301'16,"0"-3"-35"-16,0-3-39 16,-2-1-31-16,-2 3-11 15,-6-1-22-15,-4 1-10 16,-10-2-22-16,-4 5-14 0,-2 2-40 16,2 3-21-16,3 8-36 15,4-1-12-15,4 5-3 16,6 6 2-16,6-2 6 15,3 6 3-15,5-1 3 16,10-3 0-16,12 0-3 16,4-7 0-16,3-5 1 15,-2-6 0-15,-7-6-34 16,0-4-64-16,-3-9-211 16</inkml:trace>
  <inkml:trace contextRef="#ctx0" brushRef="#br0" timeOffset="84762.6062">7708 16359 632 0,'4'1'410'0,"5"3"-22"16,-3 7-169-16,1 4-20 15,-3 4-53-15,-1-1-10 16,-2 1-30-16,-1 3-23 15,2 3-37-15,2-1-15 16,1-2-20-16,2-4-4 16,1-3-3-16,2 0 1 15,1-3-1-15,1-3-34 16,-2-5-133-16,2-2-445 16</inkml:trace>
  <inkml:trace contextRef="#ctx0" brushRef="#br0" timeOffset="84897.5647">8053 16587 1185 0,'0'2'526'0,"0"3"-260"16,0 2-131-16,-1 1 45 15</inkml:trace>
  <inkml:trace contextRef="#ctx0" brushRef="#br0" timeOffset="92038.9504">8543 16651 545 0,'-1'-4'278'0,"1"-2"-51"0,5-6-59 16,6-10-39-16,5-1-10 16,10-16-29-16,2-5-11 15,4-7 4-15,-6-9 4 16,-9 0 6-16,-3 3-2 16,-10 5-15-16,-3 6-9 15,-1 11-15-15,0 10-1 0,-3 11-9 16,3 7-8-16,-2 7-30 15,1 0-13-15,1 0-21 16,0 0-4-16,12 28 12 16,16 40 9-16,-7-15 13 15,0 4 5-15,-2 8 3 16,5-2 1-16,0-6-19 16,-2-8-46-16,-3-13-148 15,0-8-148-15</inkml:trace>
  <inkml:trace contextRef="#ctx0" brushRef="#br0" timeOffset="92190.7933">8724 16430 748 0,'6'0'332'0,"9"2"-126"0,9 1-103 15,7 3-52-15,1 0-10 16,4 2-28-16,-2 0 7 15,-8 1-283-15</inkml:trace>
  <inkml:trace contextRef="#ctx0" brushRef="#br0" timeOffset="92387.0729">8487 16325 855 0,'-8'-6'466'0,"-4"-5"-10"0,5 5-368 16,4 3-42-16,6 4-46 16,4 3 18-16</inkml:trace>
  <inkml:trace contextRef="#ctx0" brushRef="#br0" timeOffset="92749.0535">9088 16500 892 0,'14'3'367'0,"14"4"-205"0,4-1-40 15,4-8-26-15,-7-5-14 16,2-5-31-16,-6-3-6 15,-11-4-10-15,3 1-4 16,-15-6-3-16,-4 2-3 16,-7 0-5-16,-8 0-2 15,-5 7-11-15,-5 5-3 16,3 11-6-16,1 7-2 0,2 13 1 16,6 2 2-16,6 7 3 15,3 0 3-15,9 6 5 16,1 3-1-16,7 4 1 15,3 3-1-15,-2-2-3 16,0-2 0-16,-2-5-38 16,-1-8-80-16</inkml:trace>
  <inkml:trace contextRef="#ctx0" brushRef="#br0" timeOffset="93056.0261">9740 16461 720 0,'-9'11'395'0,"-8"5"-30"16,-11 5-219-16,-1-1-26 16,-7-4-46-16,3-2-36 15,3-13-22-15,2-1-3 16,10-8-23-16,0-1-14 15,9-5-11-15,4-2-2 16,5-2 14-16,2 0 9 16,7 4 14-16,-2 2 11 0,4 2 19 15,4 7 9 1,1 5 15-16,5 5-1 0,1 10 1 16,2 5-1-16,0 6-16 15,-1 2-7-15,1-2-12 16,-6-1 6-16,2-5-119 15</inkml:trace>
  <inkml:trace contextRef="#ctx0" brushRef="#br0" timeOffset="93666.5423">10559 16142 679 0,'13'3'338'0,"11"-3"-108"16,16 0-121-16,5-5-4 15,8 5-50-15,4-1-17 16,-4 0-22-16,-2 2-1 16,-11-2-19-16,-12-1-25 15,-13-1-119-15,-7-1-201 16</inkml:trace>
  <inkml:trace contextRef="#ctx0" brushRef="#br0" timeOffset="93992.0293">10812 16131 490 0,'-2'8'265'0,"-4"12"-49"16,2 3-44-16,4 9-46 15,3 5-23-15,1 9-23 16,3 1-5-16,-2 0-16 15,2-5-8-15,-4-6-22 16,-2-5-6-16,-6-6-1 16,-8-2 1-16,-4-7 1 15,-9 1-1-15,0-8-2 16,-3-2-2-16,4-4-5 16,5-1-6-16,10 0 16 15,8-2-1-15,7-4 10 16,9 0 15-16,7-2-11 15,3 3 2-15,7 3-10 16,0 2-11-16,8 1-10 16,3 1-1-16,-4-3-12 0,-2 2-57 15,-6-4-229-15</inkml:trace>
  <inkml:trace contextRef="#ctx0" brushRef="#br0" timeOffset="94226.8426">11136 16473 962 0,'1'0'424'0,"1"6"-163"15,-2 1-94-15,-2 7-17 16,-3 0-7-16,-3 2-37 16,1 1-21-16,-1-2-36 15,5 0-18-15,3-1-23 16,6-4-4-16,10-2-3 15,1 0 2-15,7-6-4 16,-4-2-30-16,-2-4-99 16,3-3-44-16,-11-4-271 15</inkml:trace>
  <inkml:trace contextRef="#ctx0" brushRef="#br0" timeOffset="94355.047">11280 16479 685 0,'-5'1'406'0,"0"5"-71"16,-5 7-109-16,3 6-53 15,3 7-60 1,2 0-22-16,3 8-49 0,2-1-16 16,6 2-16-16,1-2-14 15</inkml:trace>
  <inkml:trace contextRef="#ctx0" brushRef="#br0" timeOffset="94626.1113">11658 16390 1086 0,'5'1'433'0,"5"1"-229"16,7 2-95-16,10 0-25 16,1-1-10-16,11-1-48 15,-2 0-10-15,0-1-32 16,-3 0-55-16</inkml:trace>
  <inkml:trace contextRef="#ctx0" brushRef="#br0" timeOffset="94812.6309">11701 16479 1139 0,'8'5'459'16,"6"4"-277"-16,6 0-69 0,14 4-11 15,-1-3-38-15,12 1-40 16,0 0 9-16,4-3-89 15</inkml:trace>
  <inkml:trace contextRef="#ctx0" brushRef="#br0" timeOffset="95254.9566">12448 16268 878 0,'-19'-1'441'0,"-12"-1"-129"15,0 7-190-15,0 5-37 16,10 9-54-16,2 8-15 16,9 6 0-16,10 9 1 15,11 3 1-15,7-4-3 0,12-6-3 16,4-5 2-16,4-13 2 16,3-8 2-16,1-15 9 15,-2-4 6-15,-6-16 5 16,-11-3 12-16,-12-6 19 15,-9-10 1-15,-10-1 2 16,-9 2-15-16,-18 9-35 16,-4 7-13-16,-6 13-23 15,5 7-34-15,13 8-98 16</inkml:trace>
  <inkml:trace contextRef="#ctx0" brushRef="#br0" timeOffset="95465.7935">12744 16551 1058 0,'-2'0'545'0,"2"3"-82"16,-1 3-326-16,0-6-21 15,1 0-56-15,-2 0-27 16,2 0-76-16,0 0-61 16</inkml:trace>
  <inkml:trace contextRef="#ctx0" brushRef="#br0" timeOffset="96088.1353">13186 16230 806 0,'0'-3'377'0,"0"-4"-178"0,-11 0-46 15,-4 2-94-15,-2 1-29 16,-5 0-22-16,1 4-2 15,1 0-4-15,-5 6-4 16,7 1-5-16,1 3-2 16,-3 4 4-16,2 1 1 0,-1 1 26 15,1 0 13-15,5 2 18 16,4-2 9-16,5 0-15 16,4-1-10-16,4-6 2 15,0-1-2-15,14-6 0 16,4-2-1-16,6-2-15 15,7 0-4-15,1 4-4 16,0 2-2-16,2 8-1 16,-10 2-1-16,-5 8-1 15,-4 2 2-15,-12 4 8 16,-3 1 11-16,-14-5 18 16,-6-3 2-16,-11-3 0 15,-5-4-9-15,-5-6-13 16,-1-5-7-16,-2-5-34 15,3-6-63-15,9-2-143 16,8 2-236-16</inkml:trace>
  <inkml:trace contextRef="#ctx0" brushRef="#br0" timeOffset="96974.604">13745 16229 992 0,'-5'9'388'0,"-10"17"-244"16,3 7-37-16,-14 19-15 16,1 4-22-16,-1 5-40 15,-4-3-11-15,11-8-10 16,4-11-1-16,8-13-5 16,7-7-5-16,6-17-4 15,1-5-7-15,7-17 0 16,-1-4 6-16,5-17 6 15,0-3 8-15,-2-7 4 0,-2-7 2 16,1 4 18-16,-2 1 9 16,1 13 24-16,-1 10 13 15,-8 16-1-15,2 8-15 16,-4 15-22-16,5 10-12 16,10 14-16-16,1 10 3 15,6 7-8-15,2 10-4 16,-1-5-1-16,-2-2 1 15,2-6 5-15,-6-12 2 16,-2-1-42-16,-3-7-40 0,-8-10-132 16</inkml:trace>
  <inkml:trace contextRef="#ctx0" brushRef="#br0" timeOffset="97142.7773">13642 16491 1267 0,'4'2'468'0,"8"5"-350"15,10 2-40-15,9 3-8 16,7 1-20-16,4 4 5 16,-6-4-60-16</inkml:trace>
  <inkml:trace contextRef="#ctx0" brushRef="#br0" timeOffset="99475.8552">14722 16498 828 0,'9'0'341'0,"4"12"-210"15,0 4-20-15,-8 10-24 16,-9 6-16-16,-8 0-18 16,-8-2-14-16,7-4-15 15,-2-7-6-15,6-12 0 16,9-3-5-16,0-10-19 16,7-3-1-16,2-10-6 15,0 1 3-15,2-4 14 16,0 3 2-16,-3 4-1 15,3 2 0-15,-5 7 0 16,-5 0 15-16,-1 1 4 16,0 3 0-16,0 2 19 0,0 0-12 15,1 6 3-15,6 15 0 16,18 28-16-16,-6-30-4 16,4-4-1-16,3 0 0 15,4-12-33-15,1-2-45 16,5-9-91-16,-1-6-40 15,-2-4-8-15,2-2 41 16,-4-2 88-16,1-1 38 16,-7 1 87-16,-2 2 39 0,-10 5 62 15,-3 4 8-15,-1 12-15 16,-11 6-23-16,1 13-45 16,-10 2-3-16,-5 0-25 15,3 0-10-15,-11-5-13 16,4-2-3-16,-3-6-1 15,1-5-2-15,5-7-5 16,1-2-4-16,5-6-9 16,0-3-6-16,5 3-6 15,3-3-1-15,3 5-1 16,6 5 2-16,4 3 0 16,4 5 3-16,0 3 9 15,0 2 6-15,9 8 8 16,-2-1 0-16,-2 4-4 15,6-1-1-15,-2-5 1 16,5-2 2-16,7-10 6 16,-5-9 3-16,0-6 2 0,-4-6 1 15,-8-2-3-15,2 0-1 16,-9-1-4-16,1 6-3 16,-4 4 15-16,-5 4 7 15,0 8 5-15,-3 6 8 16,0 8-8-16,1 6-6 15,1 6-5-15,0 0-9 0,8-2-11 16,-2-3-3-16,3-6-52 16,1-3 417-16</inkml:trace>
  <inkml:trace contextRef="#ctx0" brushRef="#br0" timeOffset="100854.3304">1848 17468 352 0,'4'-4'322'0,"5"-2"29"15,-10-2-61-15,-6 0-30 16,-7 1-107-16,-4 0-38 15,-8 2-41-15,-2 4-14 16,0 0-25-16,1 2-12 16,11 5-28-16,4 4-11 15,8 3-7-15,8 1-1 16,9-3 5-16,7-1 2 16,10-1 10-16,-2-5 4 15,-1 1 5-15,0 1 3 16,-11-6 3-16,0 0 7 0,-15-1 3 15,-4 1-4-15,-11 0-4 16,-7 8-10-16,-5 6-4 16,-4-3 1-16,3 10-3 15,3-2 2-15,10 2-6 16,5 0-2-16,9 0-3 16,6-1 0-16,13-2 6 15,7 0 4-15,8-6 7 16,4-7 4-16,0-6 5 15,1-7 2-15,-3-7 4 16,-3-6 2-16,-9-5-1 16,-5-2-1-16,-11-1-3 15,0 8-1-15,-5 4-4 16,-8 5-3-16,7 11-12 0,-3 1 0 16,1 10 3-16,3 7 0 15,-8 4 9-15,2 2 0 16,-3-4-1-16,5-3 3 15,1-7 2-15,2-5 7 16,0-8 2-16,-2-3-3 16,5-9-6-16,-1-8-8 15,8-2-2-15,-2-3-1 16,1 4 1-16,4 9 9 0,2 0 22 16,1 7 7-16,-3 5 5 15,-2 4-6-15,-2 20-16 16,1-2-6-16,-1 14-2 15,-3 1-2-15,-3-1-2 16,-2 6 1-16,1-3-58 16,2-3-67-16</inkml:trace>
  <inkml:trace contextRef="#ctx0" brushRef="#br0" timeOffset="101012.9748">2410 17489 1191 0,'0'7'489'0,"0"8"-278"16,0 7-88-16,3 8-33 15,0 2-30-15,1 4-35 16,0 0-7-16,-3-5-79 16,-1-6-84-16</inkml:trace>
  <inkml:trace contextRef="#ctx0" brushRef="#br0" timeOffset="101147.6427">2359 17300 1070 0,'0'-1'380'0,"2"3"-288"16,6 6-143-16</inkml:trace>
  <inkml:trace contextRef="#ctx0" brushRef="#br0" timeOffset="101496.7639">2841 17506 879 0,'-15'0'399'0,"-18"0"-190"0,0 3-42 15,6 7-77-15,1-1-38 16,12 5-41-16,3 6-7 16,9-1 1-16,3 4 2 15,8 0-2-15,5-3 0 16,4-3 1-16,3-5 10 15,-3-5 29-15,-3-4 11 16,-5-4 16-16,-3-2-3 16,-7 0-15-16,-3 2-12 0,-1 0-98 15,3 1-83-15</inkml:trace>
  <inkml:trace contextRef="#ctx0" brushRef="#br0" timeOffset="101806.0106">2938 17525 870 0,'10'4'484'15,"4"9"-44"-15,-4 8-266 16,5 3 0-16,-12 6-67 16,4-2-28-16,-7-3-40 15,-3-2-11-15,6-9-10 16,-6-6-4-16,7-11-21 15,0-6-13-15,4-10-9 16,3-3 1-16,0-6 14 0,4 4 10 16,-3 3 4-16,5 4-2 15,-3 11 2-15,-5 5 3 16,2 11 4-16,-3 9 2 16,-3 9-1-16,1-1 0 15,0 3-78-15,0-1-305 16</inkml:trace>
  <inkml:trace contextRef="#ctx0" brushRef="#br0" timeOffset="102037.6357">3378 17556 1152 0,'4'0'510'0,"5"0"-220"16,6 4-104-16,8 7-57 16,1 3-23-16,2 5-44 15,-6 0-9-15,-12 3-7 16,-2-3-2-16,-16 1 2 16,-2-4-1-16,-12-4 2 15,-6-8-48-15,-1-7 160 16</inkml:trace>
  <inkml:trace contextRef="#ctx0" brushRef="#br0" timeOffset="103378.3424">4667 17208 1033 0,'-4'9'404'0,"-13"20"-231"15,-3 12-77-15,-6 20-29 16,-4 6-2-16,4 1-38 16,7-7-9-16,7-11-6 15,2-12-1-15,6-16-3 16,-1-8 6-16,8-22 6 15,2-8 1-15,16-21 2 16,0-8-7-16,1-10-5 16,3-3-1-16,-9-6 1 15,-1-1 0-15,-1 5-4 16,-1 2-1-16,-4 18-4 16,-3 11-2-16,-5 14-8 0,1 14-6 15,3 13 0-15,2 8 0 16,9 15 8-16,6 3 6 15,11 11 3-15,6 3 1 16,13 4 3-16,-2 1 1 16,-6-7-1-16,1-4 1 15,-18-11 2-15,-5-8 1 16,-9-5 1-16,-10-6 0 16,-6-4 9-16,-6-2 2 15,-16-7 3-15,-7 1-2 0,-14-3-10 16,-7 0-5-16,-2 3-6 15,2-1-2-15,11 2-1 16,9 0-27-16,17-2-43 16,9 2-64-16,10-3-136 15,7-4-253-15</inkml:trace>
  <inkml:trace contextRef="#ctx0" brushRef="#br0" timeOffset="103723.9393">5073 17118 1114 0,'-1'0'466'0,"-3"0"-291"0,4 15-67 15,6 17-59-15,4 10-5 16,9 19 22-16,3 3-3 15,7 8-13-15,-2-5-8 16,1-6-20-16,-1-5-8 16,0-18-1-16,-1-4-2 15,-3-19 11-15,-1-10 13 16,-6-16 12-16,0-8 5 16,2-12-1-16,-2-10-5 0,5-12-10 15,-4-8-3-15,-5-9-11 16,1 5-7-16,-6 8-8 15,-1 10-4-15,0 23-6 16,-5 5-3-16,1 18-102 16,2 4-62-16</inkml:trace>
  <inkml:trace contextRef="#ctx0" brushRef="#br0" timeOffset="104116.6333">5594 17615 1138 0,'-3'4'443'0,"-5"6"-321"16,1 1-29-16,2 5-43 16,2-2-19-16,7-2-5 15,5-3 2-15,9-3 7 16,7-3 3-16,3-1-9 15,1-2-4-15,-4 0-7 16,-4-1-6-16,-9-1-11 16,-5 1-32-16,-3-5-99 15,-3 0-88-15</inkml:trace>
  <inkml:trace contextRef="#ctx0" brushRef="#br0" timeOffset="104306.3229">5760 17558 689 0,'0'0'377'0,"-2"6"-42"16,-1 4-95-16,1 10-71 16,2 3-4-16,5 9-27 0,-1 4-12 15,7 3-29-15,-3 0-11 16,0-1-32-16,1-3-13 16,-2-8-19-16,-2-9-5 15,-3-11-19-15,-2-5-57 16</inkml:trace>
  <inkml:trace contextRef="#ctx0" brushRef="#br0" timeOffset="105820.7563">6236 17461 1031 0,'4'0'436'0,"5"0"-224"0,10 1-116 16,13 5-9-16,10-1-34 15,6-1-21-15,3-2-18 16,-4 0 0-16,-3-2-44 15,-3-1-55-15</inkml:trace>
  <inkml:trace contextRef="#ctx0" brushRef="#br0" timeOffset="106013.5849">6348 17575 903 0,'3'6'405'16,"3"1"-188"-16,12 0-84 15,2-1 6-15,10-4-53 16,3 0-25-16,8-2-50 0,-2-3-71 16</inkml:trace>
  <inkml:trace contextRef="#ctx0" brushRef="#br0" timeOffset="106716.5745">6983 17255 1004 0,'9'-1'435'16,"8"-3"-220"-16,20 1-123 16,11-3-6-16,13-1-36 0,6 3-14 15,-8 1-17 1,-3 3-5-16,-20 0-2 0,-13 0-2 16,-10 0-36-16,-10 0-29 15,-7 3-54-15,-3-2-27 16,-8-1 19-16,-4 0 26 15,-6-1 52-15,-1-1 26 16,3 5 13-16,3 1 11 16,9 3 20-16,2 4 13 15,6 0 35-15,3 6 3 0,4 10 1 16,8 6-7-16,2 9-19 16,3 1-3-16,-4-1-6 15,-4-4-1-15,-5-4-9 16,-6-5-8-16,-11-6-6 15,-6 2-1-15,-10-4 0 16,-3-4 0-16,-1-8-3 16,5-4-2-16,8-5-6 15,6 0-5-15,12-1-11 16,2 1-7-16,6 0-3 16,-6 0 1-16,4 0 10 15,25 0 5-15,40 1 4 16,-25-1 1-16,0 0-2 15,-6-1 8-15,-9-4-118 16,-5-1-111-16</inkml:trace>
  <inkml:trace contextRef="#ctx0" brushRef="#br0" timeOffset="107070.0005">7535 17544 967 0,'2'0'490'0,"-2"-3"-173"16,1 6-150-16,-1-3-37 15,0 0-57-15,-1 0-6 16,-1 15-14-16,-7 31-10 16,3-26-18-16,2-3-6 0,4-3-12 15,4-1-1 1,7-2-1-16,2-1 0 0,6-5 2 16,2 0 3-16,2-5-65 15,0-2-56-15,-1-10-146 16,-1-1-103-16,-4-4-61 15,-1-5 40-15,-7 2 148 16,-2-5 153-16,-3 7 252 16,-3 5 84-16,-3 7 66 15,-2 9-38-15,-2 6-85 16,-1 7-53-16,4 7-38 16,1 1-5-16,3 10-30 15,2 0-14-15,2 3-31 16,-1 5-6-16,2-3-37 15,3-6-61-15</inkml:trace>
  <inkml:trace contextRef="#ctx0" brushRef="#br0" timeOffset="107384.671">7906 17234 1190 0,'1'-2'501'0,"2"2"-285"16,2 10-62-16,2 18-66 15,2 9-13-15,1 12-16 16,0 2-10-16,-5 3-12 16,-2-6-6-16,-3-6-9 15,0 0-4-15,0-15-19 16,-2 0-70-16,2-16-197 16</inkml:trace>
  <inkml:trace contextRef="#ctx0" brushRef="#br0" timeOffset="107700.8748">7915 17158 972 0,'22'-8'426'15,"23"-7"-201"-15,2 12-47 16,1 12-80-16,-4 8-17 16,-12 12-46-16,-9 2-11 15,-23 8-1-15,-15 4 2 16,-17 5 3-16,-6 0-1 15,-6-3-9-15,5-6-2 0,11-17 0 16,5-5-2-16,13-14-9 16,4-3-6-16,10-3-11 15,7 0-3-15,16 0 14 16,7 0 11-16,10 7 16 16,2 2 4-16,4 11-5 15,-1 8-6-15,-6-1-8 16,-5 4-4-16,-11-5-110 15,-4-3-219-15</inkml:trace>
  <inkml:trace contextRef="#ctx0" brushRef="#br0" timeOffset="108042.9263">8469 17484 1104 0,'-4'2'456'16,"-3"7"-233"-16,2 7-83 0,-3 1-16 15,3 5-14-15,4-1-34 16,0-6-13-16,7 2-15 16,3-1-5-16,7-5-9 15,5-1-6-15,1-6-4 16,1-3-1-16,-3-2-37 16,-4-9-44-16,-4 1-112 15,1-8-62-15,-5-6-139 16</inkml:trace>
  <inkml:trace contextRef="#ctx0" brushRef="#br0" timeOffset="108189.6037">8632 17476 726 0,'-4'10'397'0,"-5"15"-80"16,3 7-60-16,3 7-62 16,3 4-25-16,1 5-46 0,4-3-23 15,-1 2-54-15,1-6-16 16,3-10-88-16,1-8-97 15</inkml:trace>
  <inkml:trace contextRef="#ctx0" brushRef="#br0" timeOffset="108531.5927">9175 17411 943 0,'-1'-2'404'0,"5"1"-205"16,8 1-70-16,12 3-46 15,9 1-17-15,7 2-29 16,1 2-13-16,2-3-14 16,-2 0-11-16,-3-1-134 0,-2-3-123 15</inkml:trace>
  <inkml:trace contextRef="#ctx0" brushRef="#br0" timeOffset="108711.6015">9215 17503 1137 0,'8'7'446'0,"15"2"-299"15,4 1-21-15,11 3-9 16,3-9-24-16,11-1-35 15,0 2-11-15,1-3-87 16,-3 2-241-16</inkml:trace>
  <inkml:trace contextRef="#ctx0" brushRef="#br0" timeOffset="109053.063">9969 17291 954 0,'4'-19'404'0,"0"-19"-206"0,1 2-24 15,-2 0-18-15,0 7-19 16,-2 10-43-16,-1 2-19 16,0 14-46-16,-1 3-20 15,-2 8-22-15,2 10-3 16,1 12 11-16,5 8 5 16,6 7 5-16,4 5-1 0,3-1 3 15,-3-3 6 1,-2-10-113-16,-2-5-92 0</inkml:trace>
  <inkml:trace contextRef="#ctx0" brushRef="#br0" timeOffset="109237.4055">9804 17520 1025 0,'6'0'464'16,"4"0"-136"-16,14 0-249 15,7 2-6-15,15 0-22 16,9-5-22-16,12 3-19 16,8 3-3-16,-8-2 22 15,-2 6-62-15,-7-7-130 0</inkml:trace>
  <inkml:trace contextRef="#ctx0" brushRef="#br0" timeOffset="109657.0566">9936 17720 584 0,'0'-6'317'0,"0"-8"-4"0,17-1-183 15,8 2 5-15,15 1 4 16,6 5-20-16,3 7-22 15,-1 4-5-15,-8 11-23 16,-11 5-3-16,-22 9-7 16,-10 1-8-16,-25 5-5 15,-7 3-5-15,-12-4-16 16,-3-2-5-16,4-14-6 16,4-6 0-16,11-13-20 15,8-8-20-15,14-7-20 16,9-7-6-16,9-2 13 15,7 0 16-15,10 7 26 16,1 3 11-16,3 9 8 16,0 6 2-16,-2 7-5 0,1 9-6 15,-1 8-4-15,-4 5-1 16,-3-3 21-16,-2 1-44 16,-2-9-171-16</inkml:trace>
  <inkml:trace contextRef="#ctx0" brushRef="#br0" timeOffset="109850.2136">10504 17574 1411 0,'-2'0'618'16,"-3"0"-265"-16,2 4-263 15,2-4-13-15,-1 0-44 16,1 0-18-16,0 0-43 16,1 0-48-16</inkml:trace>
  <inkml:trace contextRef="#ctx0" brushRef="#br0" timeOffset="110617.5969">10782 17427 718 0,'1'0'377'0,"0"1"-105"16,4 8-96-16,6 5-29 16,9 10-20-16,10-1-5 15,14 4-32-15,2 0-11 16,2-7-27-16,-5-3-12 16,-13-2-14-16,-7-3-5 15,-17-2-4-15,-9 1 0 16,-13-6-2-16,-8 3-2 15,-10-5-15-15,-2-2-6 16,4-5-22-16,3-5-12 0,11-1 0 16,7-5-1-16,11-2 12 15,7-4 10-15,14-11 10 16,7-3 3-16,9-9 12 16,4-3 12-16,-3 2 31 15,-7 3 22-15,-19 10 19 16,-10 7-6-16,-25 6-28 15,-12 4-24-15,-17 5-25 16,-6 4-7-16,1 10-8 16,7 5-3-16,11 9-27 15,7 4-50-15</inkml:trace>
  <inkml:trace contextRef="#ctx0" brushRef="#br0" timeOffset="111137.6906">11590 17427 985 0,'6'-1'441'0,"12"-2"-186"0,4-1-73 16,13 1-61-16,3 2-31 16,1-1-55-16,6 2-16 15,-3 0-2-15,1 0-31 16,-7 1-154-16,-8-1-113 16</inkml:trace>
  <inkml:trace contextRef="#ctx0" brushRef="#br0" timeOffset="111328.8903">11654 17570 886 0,'5'-5'421'0,"9"-1"-119"15,3 3-93-15,9-1-41 16,5 4-24-16,3 0-65 15,5-1-22-15,-1 1-40 16,-5 1-71-16</inkml:trace>
  <inkml:trace contextRef="#ctx0" brushRef="#br0" timeOffset="111693.6209">12339 17208 1070 0,'0'2'421'0,"-2"7"-262"15,-2 5-34-15,-3 6-6 16,-3 2-9-16,2 4-37 16,4 2-15-16,0-2-25 15,9 2-10-15,9-7-1 16,5-4 3-16,14-2-2 16,-1-3-2-16,1-6-4 15,0 1-5-15,-7-3-25 16,-2-4-50-16,-5-1-152 15,-5-9-95-15</inkml:trace>
  <inkml:trace contextRef="#ctx0" brushRef="#br0" timeOffset="111885.0182">12552 17192 931 0,'0'5'431'0,"-2"6"-156"16,0 13-140-16,1 7 3 15,1 15 7-15,3 6-6 16,1 7-19-16,-3 0-18 16,-1-5-46-16,-5-7-14 0,1-13-22 15,-1-9-3-15,3-12-32 16,0-5-82-16</inkml:trace>
  <inkml:trace contextRef="#ctx0" brushRef="#br0" timeOffset="112844.4787">13126 17243 1122 0,'2'-3'479'0,"0"-3"-296"16,3 11-45-16,6 21-64 15,1 14-25-15,8 20 4 16,0 4 0-16,-3 3-5 15,0-9-7-15,-5-17-15 16,1-5-3-16,2-21 8 16,2-7 13-16,3-14 11 15,7-13 3-15,3-14-12 16,-2-6-10-16,2-13-7 16,-5-1 0-16,-6-10-3 15,-3-1-3-15,-8 8-13 16,-1 5-8-16,-7 21-27 0,-2 11-27 15,-3 15-135-15,2 8-69 16</inkml:trace>
  <inkml:trace contextRef="#ctx0" brushRef="#br0" timeOffset="113798.9863">13827 17582 795 0,'-12'-5'380'0,"-12"-10"-117"16,-5 2-50-16,5 10-64 15,0 0-31-15,4 9-56 16,5 3-12-16,5 2-4 15,3 4 0-15,8 0-3 16,7 0 2-16,4-2-1 16,5-2 2-16,1-4-3 15,0-3-6-15,-2-4-8 16,-1 0-2-16,1-4-111 16,1-4-71-16,0 0-174 15,2-3-45-15,-6 5 86 0,-1 4 64 16,-3 4 176-16,0 0 69 15,-4 3 96-15,-1 2 42 16,-1-3 53-16,2 4-11 16,1-6-34-16,1 0-19 15,4-3-31-15,4-5-14 16,4-10-32-16,2-4-18 16,0-7-27-16,1-6-1 15,-1-5 7-15,-3-7-1 16,-5-12-1-16,-6-2-4 0,-11-1-16 15,-6 5-2-15,-7 15-10 16,-3 9-8-16,3 21-15 16,-2 8-5-16,1 12 0 15,3 13 6-15,1 13 15 16,4 11 8-16,9 15 4 16,4 1 2-16,11 3 2 15,8-5-1-15,8-17 4 16,3-5 1-16,1-20 5 15,-6-6 3-15,-2-11 9 16,-2-9 1-16,1-12 0 16,0-7-2-16,-1-15-7 15,-3-7-3-15,0-14-10 16,-1-4-7-16,-7 2-6 16,-3 8-2-16,-11 19 0 15,-2 11 5-15,-4 23-8 0,-4 8-3 16,1 19 6-16,2 12 0 15,3 15 14-15,5 9 5 16,6 8 1-16,4-1-2 16,3-7-4-16,1-9-1 15,-3-13 1-15,-4-8 4 16,-2-16-25-16,-5-5-39 16,-6-12-87-16,-5-7-7 15,-3-8 23-15,-2-4 41 0,3-3 81 16,7 0 4-16,6 5 10 15,7 2 21-15,9 10 42 16,3 1 18-16,6 7 13 16,3 2-15-16,3 1-35 15,3 4-16-15,1-4-21 16,0 3-2-16,-8-6-37 16,-1 0 407-16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4:24:51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 9096 550 0,'-9'1'290'0,"-12"2"-60"15,-13-3-41-15,-9-3-60 16,-12 1-26-16,-8-3-49 16,14 2-16-16,-3-1-22 15,6 1-5-15,15 0-6 16,-2 0-2-16,22 3-8 0,10-2-9 15,15 1-3-15,8 0-2 16,17-2 7-16,7 4 7 16,12 12 12-16,0 6 7 15,-13 14 21-15,-12 10 8 16,-33 13 11-16,-19 6 0 16,-23 5-11-16,-9-2-4 15,3-12-12-15,3-9-1 16,8-21 1-16,7-8 15 0,4-15 13 15,6-1-1-15,9-3-5 16,7 1-23-16,7-2-34 16,9-5-7-16,13 3-9 15,11-4 2-15,4 9 13 16,7 9 1-16,5 0 5 16,-1 3 1-16,-3-3 21 15,0 0-70-15,-10-3-440 16</inkml:trace>
  <inkml:trace contextRef="#ctx0" brushRef="#br0" timeOffset="124.972">2176 9425 802 0,'2'0'407'0,"11"-4"-105"0,3 3-149 15,16 3-96-15,0-2-21 16,12 3-24-16,-1-2-2 15,-7-1-30-15,2 0-53 16,-12 2-227-16</inkml:trace>
  <inkml:trace contextRef="#ctx0" brushRef="#br0" timeOffset="276.6385">2369 9427 623 0,'-4'7'368'0,"-5"4"-28"16,-2 7-78-16,3 0-98 15,4-3-41-15,4 5-65 16,2 2-27-16,8-3-13 16,3 2-43-16,2-6-178 15</inkml:trace>
  <inkml:trace contextRef="#ctx0" brushRef="#br0" timeOffset="573.8984">2752 9443 1118 0,'-10'-2'498'0,"-14"-6"-251"0,-1 5-49 16,5 3-91-16,-1 3-36 15,4 7-54-15,2 3-19 16,8 4-25-16,4 2-4 15,10 1 5-15,5 0 7 16,7-5 13-16,5-8 6 16,1-7 8-16,0-4 7 15,-3-5 11-15,-5-1 8 16,-8-5 13-16,-9-1-2 0,-7-4-8 16,-3 6-28-16,-3-3-148 15</inkml:trace>
  <inkml:trace contextRef="#ctx0" brushRef="#br0" timeOffset="1127.4124">3517 9329 593 0,'-3'-5'399'0,"2"-3"-22"0,-14 4-121 16,-3 4-40-16,-11 5-81 16,-2 7-34-16,-4 10-58 15,1 1-25-15,12 9-29 16,7 4-9-16,15 0-4 15,7-5 1-15,17-2 9 16,6-10 4-16,6-9 8 16,3-4 4-16,-10-11 8 15,1 0 6-15,-17-5 16 16,-10-8 5-16,-8 1 2 16,-17-3-4-16,-7 7-15 15,-3 0-7-15,-4 5-12 16,5 1-3-16,1 1-54 15,5 9-57-15,9 5-236 16</inkml:trace>
  <inkml:trace contextRef="#ctx0" brushRef="#br0" timeOffset="1302.4924">3547 9400 1150 0,'2'-1'477'15,"11"1"-303"-15,2 6-51 16,9 15-77-16,7 7-22 16,2 6-15-16,-2 8-1 0,-5 3 2 15,-8 1-40-15,-5-1-177 16,0-5-297-16</inkml:trace>
  <inkml:trace contextRef="#ctx0" brushRef="#br0" timeOffset="1486.6052">3773 9351 938 0,'-6'1'468'16,"-12"0"-168"-16,-3 17-133 16,-6 7-46-16,-11 11-64 15,3 9-18-15,1 5-27 16,-1 3-6-16,13 0-29 15,-3-7-66-15,11-12-230 0</inkml:trace>
  <inkml:trace contextRef="#ctx0" brushRef="#br0" timeOffset="1815.4656">3849 9345 1047 0,'2'11'488'0,"3"9"-230"0,-5 2-112 16,-2 1-41-16,1 1-61 15,0-5-15-15,3-3-16 16,4-9-5-16,1-12-4 16,3-2-4-16,5-12-4 15,2 2-1-15,6-5-1 16,1-3 1-16,-5 8-2 15,-2 1-1-15,-4 16 5 16,-2 2 4-16,-5 13 11 16,0 5 2-16,3 9-2 15,-5-2-3-15,5-2-11 16,-4-4-62-16,-4-8-237 16</inkml:trace>
  <inkml:trace contextRef="#ctx0" brushRef="#br0" timeOffset="1961.5088">4023 9135 1253 0,'0'-7'537'16,"1"-2"-324"-16,-1 6-90 16,3 6-109-16,3 5 18 15,1 4-183-15,10 3-144 16</inkml:trace>
  <inkml:trace contextRef="#ctx0" brushRef="#br0" timeOffset="2109.4082">4222 9300 720 0,'4'28'475'15,"-2"19"-44"-15,-4 12-144 16,-5 5-53-16,-1 16-108 16,2 3-29-16,2-1-64 15,6-7-13-15,7-22-12 16,-1-9-1-16,0-20-101 15,-1-9-21-15</inkml:trace>
  <inkml:trace contextRef="#ctx0" brushRef="#br0" timeOffset="2290.4169">4266 9496 1043 0,'2'-3'436'0,"3"0"-212"16,10 0-195-16,8 3-26 16,11 1-8-16,5-1 1 15,6 2-65-15,-2-3-90 16</inkml:trace>
  <inkml:trace contextRef="#ctx0" brushRef="#br0" timeOffset="2542.6864">4702 9414 483 0,'3'3'388'0,"6"-3"53"0,-17 9-122 15,-8 4-53-15,-13-3-85 16,-8 7-49-16,5-9-70 16,0-7-20-16,11-4-23 15,4-7-7-15,3-8-15 16,3-2-11-16,7 0-12 16,4-1-3-16,5 6-3 15,4 4 1-15,5 6 1 16,6 5 6-16,4 7 16 15,6 7 9-15,-1 8 19 16,-2 4 1-16,1 1-4 16,-11-2-2-16,3-5-23 15,1-4 436-15</inkml:trace>
  <inkml:trace contextRef="#ctx0" brushRef="#br0" timeOffset="2993.4093">5764 8953 352 0,'-10'0'280'0,"-10"-3"57"16,-15 6-53-16,-10 13-60 16,-6 4-29-16,-4 17-62 15,12 7-20-15,8 16-42 16,15 9-29-16,16 10-17 16,13 4-7-16,21-9-11 0,0-11 0 15,12-19-3 1,5-16 3-16,9-19-112 0,5-8-118 15</inkml:trace>
  <inkml:trace contextRef="#ctx0" brushRef="#br0" timeOffset="3204.8699">6013 9334 610 0,'-11'-11'373'0,"-12"-7"12"16,1-3-116-16,-1 10-94 15,-1 8-23-15,2 14-64 16,1 7-26-16,4 7-32 16,8 2-9-16,8-3-7 15,8 1-3-15,12-4-3 16,4-3-2-16,7-1 0 16,-4-11 0-16,-1-5-18 15,-2-5-56-15</inkml:trace>
  <inkml:trace contextRef="#ctx0" brushRef="#br0" timeOffset="3409.4837">6075 9040 1071 0,'8'2'497'0,"9"3"-204"15,7 13-166-15,12 11-33 16,14 19-40-16,-4 9-11 15,-12 12-8-15,-14 5 5 16,-32-6-1-16,-5-3 0 16,-9-7 5-16,-12-10-66 15,24-12 196-15</inkml:trace>
  <inkml:trace contextRef="#ctx0" brushRef="#br0" timeOffset="3594.7952">6613 9560 1632 0,'-3'12'653'0,"-10"14"-432"16,-3 2-54-16,-3 6-91 15,-4-4-17-15,12-1-77 16</inkml:trace>
  <inkml:trace contextRef="#ctx0" brushRef="#br0" timeOffset="4077.7438">7124 8989 747 0,'6'0'359'0,"12"1"-123"16,13 6-100-16,29-4-57 15,7 7-29-15,3-3-26 0,-3-7-6 16,-13 0-1-16,-5-2 13 16,-13-4-78-16,-11 2-72 15,-14-1-266-15</inkml:trace>
  <inkml:trace contextRef="#ctx0" brushRef="#br0" timeOffset="4410.4572">7428 9003 265 0,'-5'3'181'0,"-9"3"26"15,4 3-6-15,10 5-24 16,-2 0-24-16,7 9-39 16,-2 2-18-16,2 6-13 15,4 6-2-15,-3-2-15 16,0 6-8-16,-6 2-21 15,-6 1-10-15,-5 2-4 16,-2-6-1-16,-8-5 0 16,-6-9 0-16,0-5 4 15,-4-13 0-15,5-5-5 16,9-1-3-16,10-4-11 16,7 5-4-16,13-6 7 15,11 4 4-15,14 0 4 16,-4-8 2-16,9 7-6 15,-5-6-4-15,-8 0-3 16,6 4-1-16,-8-4-57 0,-4 4-92 16</inkml:trace>
  <inkml:trace contextRef="#ctx0" brushRef="#br0" timeOffset="4856.7888">7790 9603 681 0,'7'-2'352'0,"5"-3"-104"16,-4-5-16-16,-6-3-84 15,-4 0-26-15,-5-8-37 16,2 10-11-16,-10 2-18 16,1 0-8-16,-7 9-22 15,-6-3-10-15,2 8-15 16,2 9-6-16,6 3-4 16,6 5 0-16,-6-3 2 15,18 2 1-15,9-8 4 16,6-1 1-16,20-7 5 0,-14-9 4 15,3-4 0-15,1-5 1 16,-4-2-3-16,-5-1-1 16,-7 4-2-16,-6-2-2 15,-3 7-5-15,1 7-3 16,2 6 2-16,3 6 3 16,-1 4 4-16,1 0 3 15,-3 1-2-15,6 0 2 16,-1-8-110-16,-1 0-90 0</inkml:trace>
  <inkml:trace contextRef="#ctx0" brushRef="#br0" timeOffset="5075.5357">8125 9519 703 0,'-5'-4'396'16,"-9"-2"-96"-16,-5 1-76 15,-3 4-34-15,-4 8-74 16,4 1-29-16,10 12-54 16,2-3-7-16,9 0 4 15,5 3-1-15,7-4 2 16,4-1-2-16,8-3-13 16,4-3-3-16,5-5 14 15,3 0-54-15</inkml:trace>
  <inkml:trace contextRef="#ctx0" brushRef="#br0" timeOffset="5389.5768">8512 9322 989 0,'8'-1'473'16,"7"-3"-194"-16,16 0-121 15,5 0-27-15,10 2-64 16,-1 0-21-16,-8-2-30 15,-3-3-5-15,-8 2-21 16,-1 0-52-16,-6 2-168 16,-1 3-214-16</inkml:trace>
  <inkml:trace contextRef="#ctx0" brushRef="#br0" timeOffset="5584.7557">8547 9459 628 0,'0'4'379'0,"5"4"31"0,10-1-152 15,18-6-62-15,6 0-21 16,6-3-47-16,4 1-22 16,-8-1-36-16,-4 0-16 0,-10 2-30 15,-4-3-45-15</inkml:trace>
  <inkml:trace contextRef="#ctx0" brushRef="#br0" timeOffset="6623.6157">9322 9402 791 0,'-3'3'417'16,"2"4"-25"-16,24 6-247 16,13-5-24-16,45 0-5 0,29-6-20 15,28-3-33-15,17 3-7 16,6-2-20-16,-11 3-4 16,-10 2-17-16,-15-5 14 15,-16 2-124-15,-7-2-113 16</inkml:trace>
  <inkml:trace contextRef="#ctx0" brushRef="#br0" timeOffset="7271.2694">9766 8743 765 0,'-4'0'398'16,"-3"0"-88"-16,-12 12-180 0,2 12-34 16,-8 15-24-16,-2 7-14 15,-3 12-15-15,4-5-18 16,5-13-11-16,4-6-2 16,9-15 0-16,2-8-2 15,8-4 1-15,5-11 1 16,7-11-2-16,4-4 1 15,4-15-3-15,4 3-2 0,-5-10 0 16,-1-1 0-16,-2 2 0 16,-3-1 0-16,-4 11 1 15,-3 7 0-15,-7 12-3 16,-2 6-8-16,0 8-13 16,1 6-1-16,3 13-1 15,5 7 8-15,12 12 8 16,8 5 2-16,10 1 0 15,4-4 1-15,4-6 1 16,-2-1 1-16,-10-12 3 16,-6-1 1-16,-15-7 5 15,-7-3 4-15,-16-6 8 16,-14 1 1-16,-17-8-2 16,-10-1-4-16,-4-2-11 15,-6-1-1-15,-1-1-10 16,3 4-12-16,6 0-32 15,15 2-23-15,19 0-75 16,5-2-72-16,21 1-183 16</inkml:trace>
  <inkml:trace contextRef="#ctx0" brushRef="#br0" timeOffset="7594.5781">9990 8807 1191 0,'-1'-8'503'0,"-2"-8"-281"16,3 7-64-16,6 14-82 15,7 9-33-15,8 14-44 16,5 7 2-16,4 14 2 16,-2 3 0-16,-4-6 2 15,-1-2 0-15,-3-14 2 16,-3-10 1-16,1-7 9 15,3-8 24-15,-4-16 22 16,3-4 4-16,1-14 8 16,-4-2-18-16,4-8-14 15,-3-6-5-15,1 2-15 16,-3-3-7-16,-1 8-9 16,0 5 10-16,-2 5-91 15,-3 11-58-15,-3 12-233 16</inkml:trace>
  <inkml:trace contextRef="#ctx0" brushRef="#br0" timeOffset="7994.4071">9777 9639 971 0,'-4'11'398'0,"0"18"-222"16,-8 4-26-16,12 17-46 16,-2 5-17-16,1 1-50 0,2 1-12 15,-4-16-8-15,2-6 3 16,-2-16-37-16,-1-4-34 15,-3-16-191-15,3-8-160 16</inkml:trace>
  <inkml:trace contextRef="#ctx0" brushRef="#br0" timeOffset="8414.4055">9793 9611 621 0,'16'-11'346'0,"17"-12"-73"16,7 4-37-16,-4 15-81 15,6 4-40-15,-4 15-54 16,-14 12-14-16,-8 6-22 16,-11 5 0-16,-14 7 0 15,-4-4 0-15,-13 8-5 16,-6-3-1-16,1-8-3 16,1-8-1-16,6-14-10 15,0-8-4-15,14-6-1 16,0-1-5-16,10-7 1 15,4-4-1-15,2-3-4 16,3-1 1-16,8 6 9 16,4 5 7-16,4 4 13 15,3 4 8-15,4 8 18 16,-2-1 6-16,-2 7 8 16,-1 6-1-16,-7-5 0 0,-2 1-1 15,1-2-9-15,-6-4-4 16,-2 0-19-16,-4-8-9 15,-6-2-73-15,3-4-82 16</inkml:trace>
  <inkml:trace contextRef="#ctx0" brushRef="#br0" timeOffset="9769.6826">10229 9997 511 0,'0'1'230'0,"5"4"-97"16,5 1-32-16,7-3-21 15,6-1-8-15,-2-3-10 16,2-2 2-16,-8-4 8 15,-4-1 3-15,-7-2 6 16,-2-4 1-16,-5 4-7 16,-7-1-6-16,-1 6-19 15,-6 5-12-15,-3 3-20 16,3 6-10-16,-2 6-12 16,1 0-5-16,9 8-6 15,3-2-1-15,10 1-2 16,7-2 5-16,6-9 8 15,6 3 5-15,7-6 7 0,5-1 4 16,-2-6-140-16,-3-1-175 16</inkml:trace>
  <inkml:trace contextRef="#ctx0" brushRef="#br0" timeOffset="10162.9861">10589 10046 767 0,'-2'-5'384'16,"-7"-4"-123"-16,-3-6-58 0,-3 3-76 16,0-2-24-16,-3 1-30 15,2 6-13-15,-1-1-29 16,-2 7-14-16,4 2-25 16,0 8-8-16,7 4-9 15,0 1-2-15,8 2 3 16,3-5 6-16,9 2 12 15,5-1 4-15,7-10 7 16,-2 0 2-16,1-6 3 16,-1-4 1-16,-4 0 1 15,-1-3-1-15,-7 1 0 16,-4-1 1-16,-5 5-3 16,-1 6-4-16,-3 3 7 15,-3 11 6-15,-2 9 23 16,2 3 12-16,2 17 2 0,-1 4-3 15,3 10-13-15,-1 0-7 16,3-9-12-16,4-8-3 16,4-15 13-16,1-7-60 15,6-15-111-15</inkml:trace>
  <inkml:trace contextRef="#ctx0" brushRef="#br0" timeOffset="10545.6144">10977 9362 834 0,'1'5'408'0,"5"1"-122"15,8-2-131-15,9 1-30 16,12-1-43-16,6-1-28 16,6-3-35-16,-1 0-4 15,-11-1-21-15,-8-3-50 16,-14 3-195-16</inkml:trace>
  <inkml:trace contextRef="#ctx0" brushRef="#br0" timeOffset="10749.8107">11014 9500 752 0,'0'4'362'0,"10"4"-107"16,5-2-45-16,20-1-44 15,4-1-27-15,8-3-56 16,-5 1-27-16,-6-2-30 15,-1 0-3-15,-13 3-92 16,-1 3 131-16</inkml:trace>
  <inkml:trace contextRef="#ctx0" brushRef="#br0" timeOffset="11428.6195">11700 9451 725 0,'-7'4'335'0,"-4"1"-163"15,9-2-40-15,26 1-16 16,12 0-13-16,35 0-7 15,17 1-12-15,30 0-22 16,7-2-7-16,14-1-4 16,4 0-1-16,-17-2-22 15,-1 0-9-15,-20-2-5 16,-13-1-25-16,-11-4-152 16</inkml:trace>
  <inkml:trace contextRef="#ctx0" brushRef="#br0" timeOffset="12585.7283">12016 8921 659 0,'0'2'324'16,"6"6"-59"-16,9 7-117 15,18 6-57-15,7-3 1 16,10-1-36-16,0-6-14 15,-9-9-13-15,-6 3-4 0,-7-10 1 16,-3 0 1-16,-3-7-2 16,-2-4 0-16,-7 0-2 15,-6-4 1-15,-10 3-2 16,-4 0-1-16,-9 4-8 16,-3 5-5-16,-2 10-3 15,-2 9-3-15,4 11 0 16,2 5-1-16,6 10-3 15,2 5 1-15,7 6-1 16,2 2 2-16,1-1 3 16,7-2 2-16,-2-9 7 15,2-4-28-15,4-13-122 16,-9-10-160-16</inkml:trace>
  <inkml:trace contextRef="#ctx0" brushRef="#br0" timeOffset="12715.6716">12100 9160 748 0,'-1'-2'433'15,"4"2"-53"-15,10 3-164 16,13 0-119-16,13 6-23 16,9-2-24-16,1 1-17 15,9 0-19-15,-5-4-22 16,-2 1-220-16</inkml:trace>
  <inkml:trace contextRef="#ctx0" brushRef="#br0" timeOffset="13698.4949">11843 9896 585 0,'11'-4'277'0,"11"-10"-97"16,8-2-15-16,0-7-27 15,-4-3-16-15,0 0-29 16,-4 1-10-16,-6 8-6 16,-3 2 2-16,-6 6 2 15,-3 3-5-15,-3 5-26 16,-1 1-15-16,0 0-15 15,-1 0-4-15,0 30 5 16,-1 39 3-16,2-22-6 16,1 3-2-16,1-5-4 15,0-3-3-15,1-8 0 16,-1-6-2-16,0-9-7 16,-1-5-29-16,-1-7-123 0,3-3-86 15</inkml:trace>
  <inkml:trace contextRef="#ctx0" brushRef="#br0" timeOffset="13967.4816">12292 9765 1065 0,'1'-3'468'0,"2"3"-233"15,-4 3-55-15,-1-3-58 16,1 0-15-16,-1 17-23 15,-8 36-17-15,1-28-31 16,7 1-12-16,-2-5-13 16,4-2-4-16,1-4-3 15,4-3-1-15,6-5-2 16,3-4 0-16,9-1 0 16,0-2 0-16,7-3 2 15,2-2-37-15,-9-3-108 16,-1-3-78-16</inkml:trace>
  <inkml:trace contextRef="#ctx0" brushRef="#br0" timeOffset="14178.6786">12463 9730 500 0,'-4'-1'331'0,"2"0"13"0,-1 4-97 15,1-3-71-15,1 0-27 16,-2 30-23-16,2 36-5 15,6-21-12-15,-1 5-7 16,-1-4-21-16,2-5-13 16,-8-6-24-16,6-9-14 15,4-7-13-15,-1-4-3 16,8-9-39-16,-5-4-61 0</inkml:trace>
  <inkml:trace contextRef="#ctx0" brushRef="#br0" timeOffset="14633.4388">13210 9462 866 0,'3'0'342'0,"4"-4"-221"16,13 4-41-16,9-1-41 15,6 1-10-15,13 6-18 16,-4-5 22-16,-6-1-203 16</inkml:trace>
  <inkml:trace contextRef="#ctx0" brushRef="#br0" timeOffset="14811.4959">13240 9562 675 0,'4'1'353'0,"10"5"-58"0,9 0-100 15,15-5-72-15,6 0-29 16,6-1-57-16,-1-1-12 16,-4 0-89-16</inkml:trace>
  <inkml:trace contextRef="#ctx0" brushRef="#br0" timeOffset="15816.932">13980 9236 556 0,'-2'3'253'0,"-2"4"-88"16,2-4 16-16,4-5 17 16,3-4-5-16,-5 5-29 15,0 0-24-15,4-19-44 16,40-30-14-16,-31 26-17 16,-2-1-7-16,-4 5-4 15,-2 0-5-15,-4 7-17 16,-1 8-7-16,-1 5-26 15,-2 3-13-15,1-3-14 16,1 0-3-16,1 22 13 16,6 39 4-16,4-19 9 15,0 5 3-15,-5 2 33 16,-1 3-58-16,-4 0-100 16,0-10-71-16</inkml:trace>
  <inkml:trace contextRef="#ctx0" brushRef="#br0" timeOffset="15989.477">13879 9501 761 0,'4'-4'407'0,"4"-3"-42"16,18 2-254-16,11 1-37 0,18 2-33 15,8 2-15-15,0 3-18 16,-1 3 26-16,-8 9-137 15,-6-2-146-15</inkml:trace>
  <inkml:trace contextRef="#ctx0" brushRef="#br0" timeOffset="16378.5033">13925 9746 857 0,'-5'-9'363'0,"-2"-9"-194"16,12-4-48-16,14 1-27 15,10-1-2-15,16 6-13 16,6 4-7-16,-4 12-18 16,-3 12-17-16,-20 10-7 0,-12 8 5 15,-15 6 15-15,-13 4 0 16,-17 3-7-16,-6-2-6 15,-9-4-18-15,2-9 2 16,10-16-23-16,4-7-7 16,13-12-16-16,7-4-15 15,12-7 13-15,10-1 2 16,14-1 12-16,7 4 13 16,11 12 8-16,3 4 9 0,0 14 5 15,-3 7-2-15,-9 1-4 16,-1 2-4-16,-3-1 19 15,0-9-53-15,0-5-126 16</inkml:trace>
  <inkml:trace contextRef="#ctx0" brushRef="#br0" timeOffset="16891.963">14847 9172 929 0,'-1'-4'444'0,"0"2"-210"0,-3 7-81 15,3-5-75-15,-2 17-18 16,-16 56 14-16,8-22-4 15,-2 6-22-15,-1 3-16 16,0-9-16-16,4-6-2 16,1-17 1-16,2-11 2 15,6-14 12-15,-3 1-1 0,6-13-7 16,0-5-5-16,7-10-16 16,2-14-2-16,2-10 1 15,3-6 1-15,-3-8 5 16,-3-3 0-16,2 9-1 15,0 6-1-15,-2 17-4 16,-2 9 0-16,-4 16 1 16,3 8-1-16,0 18 2 15,5 11 0-15,7 15 2 16,2 7 1-16,8 14 1 16,0 1 1-16,2 1-2 15,-1-7 1-15,0-12-1 16,-6-12 1-16,-8-12 20 15,-2-6-39-15,-8-13-117 16,-4 0-247-16</inkml:trace>
  <inkml:trace contextRef="#ctx0" brushRef="#br0" timeOffset="17027.6126">14784 9400 1009 0,'3'3'435'15,"12"1"-198"-15,7 4-109 16,18-4-47-16,8 2-21 16,8-2-36-16,1-1-24 0,-8 4-447 15</inkml:trace>
  <inkml:trace contextRef="#ctx0" brushRef="#br0" timeOffset="17187.751">15410 9614 1624 0,'-2'0'567'0,"0"1"-509"16,2 0-26-16</inkml:trace>
  <inkml:trace contextRef="#ctx0" brushRef="#br0" timeOffset="22637.5317">20617 15821 1149 0,'0'1'453'0,"0"9"-276"16,0 12-47-16,6 27-52 15,1 7 1-15,-1 10-37 16,-3 1-7-16,-2-8-27 16,0-8-60-16</inkml:trace>
  <inkml:trace contextRef="#ctx0" brushRef="#br0" timeOffset="22998.573">20599 15761 1160 0,'19'-6'498'0,"17"-4"-238"0,10 13-173 15,3 10-21-15,-7 16-26 16,-8 5-9-16,-23 16-3 16,-10 6-1-16,-16 2 1 15,-9 1-1-15,-7-10-8 16,-4-9-6-16,5-13-26 15,2-11-5-15,7-18-9 16,4-6 2-16,7-10 14 16,9 1 0-16,8 0 31 15,8 3 11-15,6 7 24 16,4 5 8-16,5 12-20 16,-1 8-7-16,0 7-14 15,-3 2-4-15,1 0-6 16,-1-1-3-16,4-9-63 15,0-7-78-15</inkml:trace>
  <inkml:trace contextRef="#ctx0" brushRef="#br0" timeOffset="23632.7058">21059 16179 986 0,'2'0'411'0,"4"0"-222"16,6 0-81-16,7-4-35 16,-2-1-18-16,-1-5-20 15,-3-1-3-15,-7-1-3 16,-4-2-1-16,-5 3 14 16,-8 0 7-16,-7 5 17 15,-3 5 10-15,-2 3-10 16,3 6-8-16,5 6-25 15,6 4-12-15,7 0-16 16,2 2-4-16,9 0-2 16,5-1-1-16,10-2 3 15,1-3 3-15,5-6-37 16,-4-2-53-16,0-5-95 16,0-1-47-16,-3-6-42 15,1 0 36-15,-6-1 95 16,-1-1 47-16,-6-1 147 15,-3-1 53-15,-4-1 65 0,0-1 26 16,-4-1-27-16,-1-1-22 16,-6-2-44-16,-2 1-19 15,0 8-27-15,-4 0-16 16,1 7-28-16,2 1-14 16,0 3-15-16,2 6-4 15,8 1 3-15,2 0 3 16,5 0 5-16,3-3 3 15,2-3 3-15,2-2 2 0,1-3 3 16,-2-5 2-16,0-1 0 16,-1-1 1-16,-5 4-8 15,-4 3 5-15,-3 5 18 16,1 10 7-16,0 9 23 16,3 5 3-16,0 10-13 15,-2 2-7-15,-2 0-14 16,2-1-7-16,1-14-4 15,4-4-1-15,1-11 7 16,0-7-37-16,2-8-128 16</inkml:trace>
  <inkml:trace contextRef="#ctx0" brushRef="#br0" timeOffset="23841.5543">21496 16083 1270 0,'6'0'539'0,"5"0"-301"16,13 0-157-16,4 2-19 16,3 4-45-16,-2-4-10 15,-2 3-128-15,-5-4-117 16</inkml:trace>
  <inkml:trace contextRef="#ctx0" brushRef="#br0" timeOffset="24007.6564">21572 16153 901 0,'0'3'471'0,"0"4"-115"15,3-1-124-15,10 1-113 16,3-4-41-16,7 0-47 15,2-2-10-15,3 0-92 16,1-1-102-16</inkml:trace>
  <inkml:trace contextRef="#ctx0" brushRef="#br0" timeOffset="24260.5981">21871 16101 810 0,'0'-12'428'15,"0"-20"-75"-15,0 1-103 16,3-6-62-16,1 0-32 16,6 8-42-16,-4 6-1 15,-3 13-22-15,0 5-18 16,1 12-27-16,-2 7-19 16,4 11-13-16,1 8 2 15,-2 5-3-15,6 1-3 16,-4 0-5-16,-2-2-1 15,-1-5 1-15,-1-2 5 0,0-7-63 16,1-5-59-16,1-10-159 16</inkml:trace>
  <inkml:trace contextRef="#ctx0" brushRef="#br0" timeOffset="24517.6676">22064 15927 1330 0,'-1'-1'615'16,"0"-2"-267"-16,-2 7-185 15,3-4-42-15,0 0-59 16,-1 4-15-16,1 17-21 16,4 24-10-16,0-26-9 0,3 0-5 15,2-6 3-15,4 4-1 16,3-5-1-16,4-6 1 15,-1-3-12-15,1-3-18 16,-2 0-105-16,0-5-74 16,-4-10-244-16</inkml:trace>
  <inkml:trace contextRef="#ctx0" brushRef="#br0" timeOffset="24684.3214">22271 15898 725 0,'-4'-1'488'0,"-2"0"-31"0,-2 5-182 16,1 8-48-16,2 7-95 15,-1 5-29-15,7 6-34 16,3 6-19-16,3 1-28 16,-1-7-9-16,3 4-5 15,-4-8-1-15,4 1-40 16,1 0-62-16</inkml:trace>
  <inkml:trace contextRef="#ctx0" brushRef="#br0" timeOffset="25023.8856">22642 15963 1032 0,'-9'3'477'0,"-7"3"-213"16,7 8-127-16,3 1-23 16,10 8-42-16,4-3-9 15,7-5-20-15,3-4-6 0,5-9-5 16,3-2 13-16,0-4 25 16,-4-8 8-16,-7-5 8 15,-1 1-13-15,-18-7-8 16,-5 1-2-16,-15 2-17 15,-8 3-10-15,-5 12-32 16,0 7-14-16,8 12-50 16,5 0-50-16,12 6-159 15</inkml:trace>
  <inkml:trace contextRef="#ctx0" brushRef="#br0" timeOffset="25269.0196">22529 16228 1160 0,'-5'4'518'0,"1"4"-251"15,16-2-99-15,5 0-20 16,19-3-16-16,3 0-14 15,5-3-31-15,1 0-20 16,-6 0-38-16,-7 0-5 16,-7-1-77-16</inkml:trace>
  <inkml:trace contextRef="#ctx0" brushRef="#br0" timeOffset="26057.1193">18553 17692 955 0,'-17'0'334'0,"-15"-1"-264"0,16 2-22 15,38-1-11-15,24-2-7 16,54-1-42-16,28 0 4 16,48 2 14-16,28 4 5 15,36 2 10-15,10-2 0 16,31 2-6-16,-4-5 4 0,9 1 3 15,-2 1 0-15,-20-1 2 16,-1 2-5-16,-16-1-11 16,-11-2-1-16,-17 0-1 15,-25 1 1-15,-40 0-69 16,-21 4-150-16</inkml:trace>
  <inkml:trace contextRef="#ctx0" brushRef="#br0" timeOffset="26450.0139">22296 17555 1686 0,'16'5'13'16,"9"10"-4"-16,19 10 13 0,3 0-15 15,-4 0-3-15,-12-3 18 16,-8-2 14-16,-19-2 25 16,-8 1 18-16,-17-2 4 15,-2 3-8-15,-11 4-21 16,-2 1-17-16,-4 5-26 16,-9-1-79-16</inkml:trace>
  <inkml:trace contextRef="#ctx0" brushRef="#br0" timeOffset="27017.5267">18578 17536 723 0,'-7'-2'388'15,"0"1"-122"-15,-12 4-100 16,-1 2-39-16,-21 9-37 16,-11 4-8-16,-6 2-6 15,-7-2-3-15,18 1-37 16,5-5-11-16,18-3-20 16,8-2-5-16,11-8-13 0,9 3 0 15,17-4 21-15,7 0 9 16,22 6 21-16,9 2 1 15,4 11-17-15,2 4-5 16,-13 3-4-16,-5 0 29 16,-2-6-82-16</inkml:trace>
  <inkml:trace contextRef="#ctx0" brushRef="#br0" timeOffset="27495.7146">19908 17396 975 0,'2'-14'463'0,"3"-13"-178"15,-3-5-125-15,4-3-14 16,-5 2-47-16,8 6-13 16,-7 8-15-16,2 7-1 15,3 9-20-15,-6 3-15 16,0 11-24-16,2 10-5 0,-3 20 5 16,0 8 2-16,5 11-2 15,-1 1-2-15,4-10 0 16,2-6-16-16,-6-15-128 15,5-5-21-15</inkml:trace>
  <inkml:trace contextRef="#ctx0" brushRef="#br0" timeOffset="27842.091">20159 17344 1199 0,'-3'-11'509'0,"-3"-9"-286"16,5-1-48-16,8 2-69 16,9 3-21-16,6 4-26 0,2 5-12 15,5 10-10-15,-1 9-12 16,-4 8-17-16,-7 5 1 16,-16 5 13-16,-12 1 4 15,-16 2 7-15,-5-2-2 16,-4-5-11-16,6-4-2 15,12-6-3-15,4-5-2 16,13-10-8-16,4 1-2 16,15-4-2-16,5 0 0 0,9 2 5 15,5 1-1-15,-4 2-3 16,2 2 0-16,-3 8-22 16,-3 0-71-16,-5-4-579 15</inkml:trace>
  <inkml:trace contextRef="#ctx0" brushRef="#br0" timeOffset="28193.1091">20615 17317 897 0,'3'-11'551'15,"1"-11"-22"-15,1 14-289 16,4 8-52-16,0 12-91 16,6 10-33-16,4 15-19 0,2 5 7 15,0-2-10-15,-2-2-7 16,0-4-9-16,-1-8-9 16,-3-13 7-16,0-5 7 15,0-15 13-15,5-10 1 16,2-11 0-16,-3-8-5 15,-4-11-8-15,-4 1-2 0,-3-1-11 16,-1 4-5-16,-4 14-10 16,0 7-3-16,-5 15-11 15,2 6-7-15,0 9-19 16,-1 6-50-16,-1 7-64 16</inkml:trace>
  <inkml:trace contextRef="#ctx0" brushRef="#br0" timeOffset="31246.3867">18014 15741 345 0,'3'-1'252'0,"7"0"60"15,2 1-93-15,7 0-64 16,4 2-20-16,6 1-49 16,2 0-26-16,-1 2-29 15,-1-3-7-15,-10-2-5 16,-3-2 1-16,-5-4-1 16,-4-1 0-16,-5-1-16 15,-3-1-6-15,-7 1-15 16,-4 1-3-16,-3 6 2 15,1 2 3-15,-2 2 2 16,3 6 1-16,0 4-2 0,2 3 1 16,7 11 1-16,4-1 2 15,7 8 12-15,2 0 7 16,2 1 7-16,1-4 3 16,-4-3-3-16,-1-4 0 15,-5-3 2-15,-3-4 1 16,-9-6 4-16,-4-3 1 15,-7-1-2-15,-1 0-2 0,-1-4-7 16,6-2-3-16,8-1-5 16,4-4-4-16,6 4 3 15,0-1 4-15,-1 1 12 16,0 0 6-16,13 4-1 16,40 11-4-16,-30-15-10 15,6 1-2-15,2-1-23 16,2-4-56-16</inkml:trace>
  <inkml:trace contextRef="#ctx0" brushRef="#br0" timeOffset="31430.6083">18480 15904 728 0,'1'-5'341'0,"10"2"-98"0,4 0-118 16,7 3-54-16,7 4-15 15,1-1-37-15,-2 0-1 16,-3 1-111-16,-4-1-88 16</inkml:trace>
  <inkml:trace contextRef="#ctx0" brushRef="#br0" timeOffset="31611.778">18503 15985 511 0,'1'3'319'0,"1"6"29"16,6 2-145-16,6-6-78 16,3 1-28-16,13-4-53 15,3 1-18-15,6 1-69 16,0-4-125-16</inkml:trace>
  <inkml:trace contextRef="#ctx0" brushRef="#br0" timeOffset="32348.2866">18937 15787 424 0,'4'-7'309'0,"-1"-9"62"15,5-1-109-15,-1-6-65 16,-4-1-15-16,1-2-29 15,-6 1-5-15,1 4-22 16,1 3-17-16,-3 3-33 16,3 6-20-16,-1 5-48 15,-1 4-22-15,1 12-23 16,1 3-5-16,3 11 10 16,2 6 13-16,8 10 14 15,-4-1-13-15,1 2-106 16,-2-4-91-16</inkml:trace>
  <inkml:trace contextRef="#ctx0" brushRef="#br0" timeOffset="32523.3774">18849 16001 761 0,'-3'1'375'0,"0"2"-98"0,4-3-86 16,-1-1-68-16,1 0-27 15,29-1-59-15,37-1-11 16,-30 3-17-16,1 3-1 16,-6-3-55-16,-3 2-105 15</inkml:trace>
  <inkml:trace contextRef="#ctx0" brushRef="#br0" timeOffset="32893.8366">18892 16170 833 0,'-2'-6'364'0,"0"-5"-165"16,5-2-55-16,16-3-31 16,1-1-9-16,9 3-16 15,2 6-13-15,-3 8-11 16,-1 6-12-16,-7 10-13 15,-6 2-2-15,-14 9 4 16,-3 2-1-16,-17 0-8 16,0 3-2-16,-5-4-11 15,3-2-3-15,-1-10-5 16,4-5-9-16,6-9-21 0,1-4-11 16,16-4-9-16,4 0 4 15,10 0 21-15,4 0 9 16,4 3 10-16,-2 3 1 15,1 3-1-15,3 5-1 16,-3 3-23-16,4-3-65 16</inkml:trace>
  <inkml:trace contextRef="#ctx0" brushRef="#br0" timeOffset="33322.6512">19407 15930 1055 0,'-6'8'437'16,"0"7"-247"-16,-1 10-99 15,-2-1 7-15,1 6-27 16,-5-3-14-16,2-5-25 15,3 0-5-15,3-10-9 16,5-5 10-16,0-10 8 16,3-7-2-16,7-10-2 0,1-4-11 15,3-9-7-15,1-3-1 16,-1-8 0-16,-3-2-3 16,0 3-5-16,-1 5 11 15,-5 14 29-15,0 7 13 16,1 15 0-16,-3 5-12 15,-2 16-27-15,3 6-12 16,3 16 3-16,4 2 1 16,7 9-3-16,0-3-1 0,1-6-1 15,2 0 1-15,-3-17-8 16,-3-1-27-16,-3-13-99 16,-1-5-84-16</inkml:trace>
  <inkml:trace contextRef="#ctx0" brushRef="#br0" timeOffset="33481.5105">19430 16055 1217 0,'18'-2'504'15,"5"-2"-278"-15,5 1-150 16,6 1-17-16,-2 2-27 15,1 2-59-15</inkml:trace>
  <inkml:trace contextRef="#ctx0" brushRef="#br0" timeOffset="39731.5586">19004 12052 398 0,'3'0'231'0,"0"-2"-40"15,2-2-15-15,-5 3-38 16,0 0-24-16,24 0-12 16,37 2-11-16,-21 1-29 15,1-1-8-15,-3-2-24 16,-6 0-8-16,-12 2-5 16,-8 2-4-16,-12-2-1 15,-3 0-2-15,-9-3-12 16,-4-3-5-16,-4 3-12 15,1-1 0-15,2 0 4 16,3 1 5-16,6 2 3 16,1 4-2-16,2 3 0 15,2 1 3-15,0 7 11 16,2 1 15-16,1 11 14 16,0 4 5-16,1-1 1 15,-1 2-8-15,-4-2-4 16,-4-4-3-16,-5-6 0 0,-1-1-2 15,-2-8-1 1,0-1 1-16,4-8-2 0,5-1-2 16,3-1 2-16,4 0-1 15,4 2-7-15,-4-2-1 16,0 0-6-16,24 3-3 16,37 6 2-16,-26-2 0 15,1 0-40-15,-1-3-61 16</inkml:trace>
  <inkml:trace contextRef="#ctx0" brushRef="#br0" timeOffset="39889.7859">19395 12205 834 0,'4'-1'387'16,"5"0"-123"-16,8 0-173 15,5 1-34-15,4 0-23 16,1 0-16-16,2 1-93 16,0-2-166-16</inkml:trace>
  <inkml:trace contextRef="#ctx0" brushRef="#br0" timeOffset="40070.5357">19465 12265 796 0,'0'3'393'0,"5"0"-105"0,2 1-101 16,10 0-72-16,3-1-30 15,3-3-49-15,7 0-21 16,2-4-138-16,0-2-178 16</inkml:trace>
  <inkml:trace contextRef="#ctx0" brushRef="#br0" timeOffset="40297.306">19799 12122 694 0,'0'-15'383'0,"3"-15"-59"16,0-5-66-16,1 8-79 16,2 4-9-16,-5 9-35 15,-1 7-22-15,1 7-56 16,-2 7-22-16,0 11-29 15,1 4-6-15,2 11 4 16,6 3-1-16,1 1-1 16,5 1 2-16,1-4-31 15,-5-6-59-15,8-5-230 16</inkml:trace>
  <inkml:trace contextRef="#ctx0" brushRef="#br0" timeOffset="40458.6259">19722 12280 1021 0,'5'0'443'0,"5"0"-203"16,14 0-167-16,4 0-15 0,14-1-32 16,-3 2-10-16,0 1-61 15,-3 2-74-15</inkml:trace>
  <inkml:trace contextRef="#ctx0" brushRef="#br0" timeOffset="40777.6254">19785 12434 922 0,'-3'-7'414'16,"-2"-4"-177"-16,15 0-110 15,5-1-20-15,15 7-38 16,3 1-23-16,3 10-38 16,-1 5-8-16,-17 7 1 15,-6 1 6-15,-10 8 12 16,-10-2 8-16,-6 3 1 0,-2 0 1 16,-9-11-7-16,6 0-4 15,6-9 0-15,3-3-2 16,12-4-11-16,4-1-3 15,8-2-6-15,3-3-4 16,6-2 5-16,3 1 0 16,4 4-49-16,1 0-45 0,5-3-383 15</inkml:trace>
  <inkml:trace contextRef="#ctx0" brushRef="#br0" timeOffset="41172.7133">20305 12118 1107 0,'-4'1'448'0,"-3"5"-264"16,2 3-62-16,1 14-34 16,-1 2 1-16,2 9-20 15,-2-1-17-15,2-6-27 16,2-4-5-16,1-12 1 15,1-4 7-15,6-13 4 16,1-5 0-16,5-9-5 16,0-6-9-16,2-4-7 0,-3-4 0 15,1 0-1 1,0 0-2-16,-3 9-4 0,-1 5-4 16,-3 11-7-16,-2 10-1 15,2 11 2-15,3 2 1 16,3 11 5-16,-1-1 0 15,4 7 0-15,-1 2 2 16,-1-2 8-16,-2-2-34 16,-1-9-106-16,2-2-66 0</inkml:trace>
  <inkml:trace contextRef="#ctx0" brushRef="#br0" timeOffset="41297.8613">20348 12261 744 0,'0'-1'422'0,"-1"-1"-79"16,7 2-99-16,-6 0-110 15,1-1-49-15,28 1-29 16,26 3-70-16</inkml:trace>
  <inkml:trace contextRef="#ctx0" brushRef="#br0" timeOffset="42126.1219">22623 11975 981 0,'1'0'381'15,"12"2"-233"-15,9 2-71 16,14-2-20-16,5 1 4 0,4-1-15 15,-1-2-14-15,-10-3-15 16,-5 2-1-16,-13-5-35 16,-8-1-19-16,-5 0-45 15,-3 1-10-15,-8 1 26 16,0 4 13-16,-5 7 33 16,-2 2 14-16,7 9 26 15,-4 4 8-15,8 5 20 16,3 4 0-16,1 1-7 15,5 4 1-15,2-5-9 16,-4-2-1-16,-2-5-4 16,-5-6-2-16,-7-3 2 15,2-4 1-15,-5-5-1 16,-4-4-2-16,10-3-5 16,0-1-5-16,7 2 3 15,6 1-1-15,5 4 0 16,5 4 1-16,7 1-11 15,1-1 0-15,4 2-1 16,0-3-7-16,3-5-103 0</inkml:trace>
  <inkml:trace contextRef="#ctx0" brushRef="#br0" timeOffset="42310.9555">23083 12134 895 0,'6'-5'411'0,"4"0"-133"0,13 0-190 16,6 1-24-16,6 4-26 15,0 0-17-15,-5 4-78 16,-7-1-88-16</inkml:trace>
  <inkml:trace contextRef="#ctx0" brushRef="#br0" timeOffset="42455.3778">23160 12174 822 0,'5'0'402'15,"2"1"-148"-15,11 2-129 16,4-2-22-16,7 2-60 16,2 0-15-16,0-1-116 15,-2-1-303-15</inkml:trace>
  <inkml:trace contextRef="#ctx0" brushRef="#br0" timeOffset="42687.4772">23443 11958 977 0,'0'-13'440'15,"6"-9"-190"-15,2 1-27 0,-7 9-48 16,5 5-34-16,-4 7-77 15,-2 3-28-15,3 12-35 16,3 6-5-16,0 10 4 16,6 4 0-16,0 0 4 15,0-4 8-15,0-5-113 16,-3-7-76-16</inkml:trace>
  <inkml:trace contextRef="#ctx0" brushRef="#br0" timeOffset="42837.5566">23450 12167 953 0,'9'-2'398'0,"13"-6"-228"16,8 2-71-16,2 3-54 16,4 0-19-16,0 3-2 0,-2 5-69 15</inkml:trace>
  <inkml:trace contextRef="#ctx0" brushRef="#br0" timeOffset="43107.1082">23472 12255 676 0,'2'-2'370'0,"7"-6"-1"15,8 1-165-15,5 2-57 16,5 4-7-16,3 4-52 15,-4 3-26-15,-4 7-23 16,-6 1-4-16,-12 1-1 16,-5 4 2-16,-12 2 2 15,1 0-4-15,-1-2-10 16,1-1-5-16,12-8-13 16,0 2-2-16,14-7 0 15,6-2 0-15,5-1-9 16,1-3-23-16,3-4-89 15,4 2-67-15</inkml:trace>
  <inkml:trace contextRef="#ctx0" brushRef="#br0" timeOffset="43547.9008">23975 12036 1215 0,'0'5'435'16,"-4"7"-324"-16,1 4-41 16,0 9 1-16,-2 2 5 15,-3 4-29-15,-4-1-10 16,2 0-7-16,0-5-6 16,5-10-4-16,5-5 5 0,-1-11 15 15,2-6-2-15,6-8-4 16,1-6-7-16,3-5-19 15,-1-7-1-15,1 2 0 16,-2-7 0-16,-1 4-2 16,5-2-3-16,-2 7-5 15,-1 11 8-15,-1 11 1 16,-1 9 1-16,0 12 6 16,0 3-10-16,6 6 2 15,-1 4 1-15,6 1-1 16,2 5-1-16,-1 0 2 15,0 1 2-15,-5-6-15 16,-2-5-45-16,-5-5-141 16,-7-6-325-16</inkml:trace>
  <inkml:trace contextRef="#ctx0" brushRef="#br0" timeOffset="43665.3708">24003 12160 1000 0,'17'0'448'0,"11"-1"-196"16,9 2-158-16,1 1-21 0,0 1-33 15,-2 3-42-15</inkml:trace>
  <inkml:trace contextRef="#ctx0" brushRef="#br0" timeOffset="44705.8145">22590 12603 719 0,'-7'0'388'0,"-6"-1"-105"0,20-1-126 16,8-3-14-16,25 4-40 16,16 2-5-16,17 1-25 15,9 3-20-15,12 3-8 16,0 0-3-16,5-4 0 15,-1 3-1-15,-25-7-13 16,-12-4-3-16,-28 2-13 16,-9-4-9-16,-20-6-39 15,-4 6-16-15,-14-9-6 16,-10-3 2-16,0 3 34 16,-4-3 9-16,9 3 10 15,5 4 2-15,10 8-12 16,4 2-9-16,7 5-9 15,9 6 4-15,4 6 27 16,4-2 18-16,6 8 29 0,-4-4 7 16,-6 0 11-16,-4 2 4 15,-14-6 14-15,-7 0 7 16,-11-2-12-16,-8 1-12 16,-6 2-31-16,-4 0 5 15,2 2-93-15</inkml:trace>
  <inkml:trace contextRef="#ctx0" brushRef="#br0" timeOffset="45734.1728">18009 16411 895 0,'5'-5'328'16,"11"-4"-226"-16,6 0-18 16,18 2 12-16,16 2 1 0,19 7-24 15,5 3-10-15,1 6-18 16,-10 0-10-16,-24-1-16 15,-15-2-4-15,-16-3-39 16,-9-1-30-16,-7-4-82 16,-6-2-25-16,-13-13 32 15,-6-3 26-15,1-6 81 16,-4-4 24-16,13 9 29 16,4-1 14-16,10 9 15 15,7 5 2-15,5 5-16 16,5 2-13-16,5 7-16 15,3 5-1-15,0 2 20 16,-1 4 14-16,-5 5 22 16,-8 1 12-16,-10-2-4 15,-7 0-4-15,-7-4-10 16,-6-3-10-16,-1 3-27 0,1-2-7 16,1 3-83-16,4-1 458 15</inkml:trace>
  <inkml:trace contextRef="#ctx0" brushRef="#br0" timeOffset="47111.5695">19318 12771 499 0,'-17'4'218'0,"-15"1"-70"16,22-2-78-16,12-1 23 16,27-1 40-16,16 3-2 15,23-3-31-15,12 0-25 16,19-1-26-16,3 1 0 15,11 2 5-15,-8-1-3 16,-6 1-15-16,-9-1-10 0,-18-6-9 16,-6-2-2-16,-30-2-23 15,-12-1-14-15,-24 1-18 16,-13-2-2-16,-15-2 18 16,-5-1 12-16,-6-3 12 15,0 1 2-15,10 1 0 16,7 3 1-16,14 6-4 15,8 2-4-15,10-1 3 16,7 3 7-16,15 1 16 16,5 5 6-16,11 8 18 15,-3 2 9-15,-6 3 31 16,-5 0 21-16,-17 0 19 16,-11 0 3-16,-12-1 5 15,-13 0-7-15,-9 0-23 16,-6-1-18-16,-8 1-25 15,0 3-57-15</inkml:trace>
  <inkml:trace contextRef="#ctx0" brushRef="#br0" timeOffset="62611.8294">17980 13670 302 0,'0'-4'231'0,"-2"-3"55"16,2 1-44-16,-1 4-75 15,-1 2-41-15,2 0-54 16,0 0-20-16,4 17-7 16,12 46 3-16,-12-16-14 15,-2 3-7-15,-4-1-9 16,3 1-2-16,-1-15-23 15,0-3-52-15,1-13-223 0</inkml:trace>
  <inkml:trace contextRef="#ctx0" brushRef="#br0" timeOffset="62962.226">17941 13695 755 0,'11'-9'351'15,"6"-11"-123"-15,-2-2-43 0,8 10-50 16,-2 5-29-16,2 9-57 16,4 9-16-16,-6 9-16 15,-5 1-2-15,-11 8 0 16,-7 3 2-16,-10 7 2 16,-9-2-1-16,-1-4-18 15,-1-1-19-15,2-17-9 16,7-4-2-16,6-5 14 15,3-8 9-15,7-1 11 16,11 3 13-16,4-2 27 16,10 4 12-16,10 11 20 15,-4 1 2-15,-1 8-2 16,-2-2 3-16,-7 1-15 16,0-5-9-16,-4-9-13 15,-1-3-24-15,-1-10-64 16</inkml:trace>
  <inkml:trace contextRef="#ctx0" brushRef="#br0" timeOffset="63805.8676">18300 14033 370 0,'4'-4'253'0,"3"-7"-10"16,8 3-54-16,0-5-19 15,6 3-40-15,2 7-24 16,-1 4-39-16,1 8-17 0,-4 8-8 15,-8 2 5-15,-11 2 1 16,-3 7 0-16,-20-3-8 16,-3 1-7-16,-4-6-10 15,-2-4-2-15,5-7-3 16,4-3-2-16,10-10-6 16,3-7-6-16,9 0-7 15,2-6-4-15,10 5 5 16,3 6 5-16,4 6 10 15,3 4 4-15,4 4-1 16,-3 0-2-16,-1 0-5 16,1 2 0-16,-5 1-15 15,-1-3-60-15</inkml:trace>
  <inkml:trace contextRef="#ctx0" brushRef="#br0" timeOffset="64144.5216">18616 13887 724 0,'2'0'345'0,"4"-3"-96"15,6 1-73-15,12-1-50 16,1 0-21-16,8 3-52 15,4 0-22-15,-2 1-18 16,-2 1-4-16,-4 2-55 16,-7-2-60-16,-6 0-189 15</inkml:trace>
  <inkml:trace contextRef="#ctx0" brushRef="#br0" timeOffset="64364.4148">18646 14007 390 0,'4'3'266'16,"9"-2"32"-16,5 0-79 0,9-1-47 16,6-1-39-16,5-1-59 15,-1-5-23-15,3 7-26 16,-8 0-5-16,-10-2-76 15,-6 1-94-15</inkml:trace>
  <inkml:trace contextRef="#ctx0" brushRef="#br0" timeOffset="69966.8829">19028 13981 704 0,'3'-4'352'15,"0"-5"-112"-15,3-4-78 16,-3-2-11-16,1-11-24 16,3 1-15-16,0-2-21 15,2 2-5-15,-2 9 1 16,-7 1-6-16,1 9-7 15,-2 2-12-15,1 6-40 16,0-2-14-16,0 0-23 16,0 2-3-16,4 20 4 15,8 34 5-15,-7-18 6 16,2 4 1-16,1 0 3 0,1 1 2 16,-2-11 2-16,-2-5 8 15,0-9-123-15,0-3-115 16</inkml:trace>
  <inkml:trace contextRef="#ctx0" brushRef="#br0" timeOffset="70303.1949">19232 13842 1047 0,'4'-6'462'0,"12"-5"-218"16,6 2-82-16,9 6-64 15,6 6-25-15,-5 7-27 16,-3 6-3-16,-14 11 6 16,-15-2 2-16,-17 1-3 15,-5 3-2-15,-15-6-12 16,0 1-6-16,1-5-7 16,2-8-4-16,12-4-7 15,7-7-7-15,13 0-10 16,5-3-1-16,13-2 3 15,6-1 4-15,9 1 9 16,4 5 4-16,-1 5-1 16,-2 4-1-16,-5 3-2 15,-5-7-1-15,-2 5-74 0,-1-9-93 16</inkml:trace>
  <inkml:trace contextRef="#ctx0" brushRef="#br0" timeOffset="70595.6428">19683 13817 868 0,'-7'2'402'0,"-1"4"-160"15,5 5-112-15,9 2-76 16,7 2-8-16,12-3 0 15,5 1 10-15,2-8 36 16,-1-5 17-16,-6-3 34 16,-6-10 4-16,-10-3-14 15,-9-1-10-15,-14-4-53 16,-4 4-20-16,-11 5-34 16,1 3-16-16,1 7-5 15,1 2-15-15,9 4-103 16,3 7-82-16</inkml:trace>
  <inkml:trace contextRef="#ctx0" brushRef="#br0" timeOffset="70777.4898">19690 14094 1034 0,'15'1'551'0,"9"-1"-116"0,9-2-244 15,0-1-29-15,-1 2-81 16,2 2-23-16,-7 3-35 16,0 0-4-16,-3 0-160 15</inkml:trace>
  <inkml:trace contextRef="#ctx0" brushRef="#br0" timeOffset="71361.7791">21567 13712 907 0,'-3'-1'412'15,"-2"-1"-205"-15,0 4-73 16,5-2-78-16,0 14-26 16,6 61-15-16,0-22-1 15,-5 0-4-15,3 2 3 16,-7-14-7-16,-3-8-61 15,-2-16-398-15</inkml:trace>
  <inkml:trace contextRef="#ctx0" brushRef="#br0" timeOffset="71632.0681">21515 13670 904 0,'16'-14'402'0,"20"-13"-196"15,9 15-43-15,1 12-54 16,-3 4-27-16,-10 16-31 15,-13 0-8-15,-22 14-12 16,-15 7-3-16,-17 8-8 16,-3 0-4-16,0-5-8 15,6-8-10-15,14-15-13 16,5-5-6-16,12-9-13 16,4-1 8-16,10-6 7 15,6 0 4-15,14 3 9 0,5 6 1 16,2 4 1-1,2 2 4-15,-6-2 4 0,-8-4-28 16,-9 0-453-16</inkml:trace>
  <inkml:trace contextRef="#ctx0" brushRef="#br0" timeOffset="72197.5991">21869 13980 705 0,'5'0'377'0,"-2"-6"-89"15,11 4-126-15,2-2-33 16,0 1-56-16,6 3-23 16,0 4-30-16,-3 4-4 15,-9 3 0-15,-1 4 1 16,-12 1 5-16,-7-1 2 16,-2-2-2-16,-6-8-2 15,7 2-4-15,4 0-3 0,4-5-14 16,6 3-2-16,4-5-7 15,2-2-2-15,3 2 7 16,0 6 0-16,-6 4 6 16,-1 5 5-16,-11 2 9 15,-10-1 1-15,-4-2 2 16,-3-2 11-16,2-5-74 16,2-9-93-16</inkml:trace>
  <inkml:trace contextRef="#ctx0" brushRef="#br0" timeOffset="72374.6204">22180 13919 974 0,'17'2'386'0,"17"4"-261"0,2-6-25 16,2-3-37-16,-1 2-21 15,-10 0-47-15,-5 0-79 16</inkml:trace>
  <inkml:trace contextRef="#ctx0" brushRef="#br0" timeOffset="72543.4563">22263 14021 760 0,'4'4'407'0,"2"0"-92"0,6 1-144 16,12 2-19-16,3 0-67 16,1-4-26-16,0 3-28 15,-8-7-65-15</inkml:trace>
  <inkml:trace contextRef="#ctx0" brushRef="#br0" timeOffset="73267.728">22565 13942 1182 0,'-5'-14'502'0,"-3"-16"-262"16,8-4-70-16,16 1-55 15,9 1-24-15,13 6-38 0,8 10-13 16,4 15-13-16,-2 3-8 16,-9 20-11-16,-7 7-1 15,-23 8 2-15,-8 10 2 16,-14 2 4-16,-11-6 1 15,-8-2-2-15,1-7-3 16,-3-11-1-16,5-3-1 16,6-13 0-16,3-6-3 15,8-9-8-15,3-1-6 0,12-2-6 16,5 1 0-16,11-3 2 16,4 3 0-16,6 10 1 15,-3-2-1-15,6 13 3 16,0 1 3-16,-13-2 3 15,4 6 3-15,-9-7-11 16,3 4-49-16,3-4-162 16,-2-4-330-16</inkml:trace>
  <inkml:trace contextRef="#ctx0" brushRef="#br0" timeOffset="73586.6979">23126 13811 735 0,'-8'-1'418'16,"-6"2"-22"-16,3 5-214 15,10 8-102-15,2 3-18 16,13 4-26-16,8 2-1 16,9 1 16-16,9-1 12 15,0-9 30-15,-8-9 20 16,-8-11 24-16,-10-10 8 15,-13-8-5-15,-1-1-16 16,-13-3-43-16,-5 1-20 0,-6 5-35 16,-3 5-12-1,0 5-13-15,1 7-2 0,5 2-10 16,4 4-27-16,9 10-91 16,0 0-59-16,7 11-173 15,-1 2-239-15</inkml:trace>
  <inkml:trace contextRef="#ctx0" brushRef="#br0" timeOffset="73757.9933">23102 14092 750 0,'-3'3'423'0,"3"3"-14"16,8-5-109-16,14 5-80 15,8-6-24-15,11-2-83 16,3 6-34-16,-1 4-47 15,-8-1-8-15,-9 1-3 0,-10-8 4 16,-6-7-67-16</inkml:trace>
  <inkml:trace contextRef="#ctx0" brushRef="#br0" timeOffset="80288.4639">17409 7125 775 0,'-3'-4'405'0,"0"0"-110"16,5 9-197-16,-2-5-40 16,4 8-55-16,-3 22-2 15,46 38 5-15,-22-26-27 16</inkml:trace>
  <inkml:trace contextRef="#ctx0" brushRef="#br0" timeOffset="80472.9694">17601 7099 1275 0,'-1'7'485'0,"-1"12"-358"16,5 12-49-16,5 8-44 15,5 4-12-15,5-3-7 16,1-1-59-16,-2-5-386 15</inkml:trace>
  <inkml:trace contextRef="#ctx0" brushRef="#br0" timeOffset="80917.337">16637 6380 610 0,'-1'-3'361'0,"1"0"-65"15,1 8-94-15,-1-5-83 16,2 19-11-16,1 55 2 15,0-16-14-15,1 9-41 16,-3-3-16-16,-1-1-14 16,-3-13-9-16,-4-14-68 0,-1-9-52 15,3-16-137-15,-2-10-260 16</inkml:trace>
  <inkml:trace contextRef="#ctx0" brushRef="#br0" timeOffset="81235.3439">16568 6466 615 0,'11'-18'351'16,"14"-19"-46"-16,6 5-68 16,9 13-81-16,4 11-40 0,5 16-61 15,-4 14-17-15,-17 11-9 16,-7 8 1-16,-23 19 7 16,-13 2 1-16,-13 5-8 15,-5-8-14-15,2-18-52 16,0-9-25-16,6-16-26 15,7-5-12-15,4-17 32 16,5-5 16-16,11-5 10 16,2 1 27-16,13 3 40 15,6 4 18-15,7 6 29 16,6 2 3-16,4 9-15 16,-1 5-12-16,2 8-15 15,0 1-6-15,-9-2-6 16,-3-5-34-16,-2-7-130 15,-4-7-161-15</inkml:trace>
  <inkml:trace contextRef="#ctx0" brushRef="#br0" timeOffset="81486.7814">17074 6654 840 0,'3'3'417'0,"-3"2"-114"16,0 3-109-16,0 5-80 16,-8 0-17-16,3 3-41 15,1-1-20-15,8 0-24 16,3-3-6-16,3-2-4 16,1-6 2-16,0 1 1 15,0-5-6-15,4 0-58 16,1-2-39-16,-4-6-131 15,6 1-124-15</inkml:trace>
  <inkml:trace contextRef="#ctx0" brushRef="#br0" timeOffset="81646.6201">17215 6634 465 0,'-1'-2'344'0,"1"5"55"16,0 1-75-16,-1-4-93 15,1 15-24-15,0 45-40 16,1-22-22-16,1 3-31 15,2-1-19-15,-1-3-39 0,3-6-10 16,-3-8-21-16,1-1 2 16,0-5-112-16</inkml:trace>
  <inkml:trace contextRef="#ctx0" brushRef="#br0" timeOffset="87663.6934">19182 8735 434 0,'-5'1'309'0,"-2"1"44"0,0 0-66 15,8-1-99-15,5 1-33 16,10 1-70-16,9-2-17 16,11-1-20-16,7 0-16 15,2-1-61-15,2-2-96 16</inkml:trace>
  <inkml:trace contextRef="#ctx0" brushRef="#br0" timeOffset="87859.6072">19229 8832 576 0,'3'-2'359'0,"9"-3"42"15,4 1-220-15,6 1-91 16,5 2-26-16,6 0-56 15,-1-1-109-15</inkml:trace>
  <inkml:trace contextRef="#ctx0" brushRef="#br0" timeOffset="88218.7543">19690 8636 717 0,'1'-9'368'0,"2"-14"-90"16,0 0-54-16,2 4-54 16,-4 3-17-16,0 9-28 15,0 2-19-15,-1 9-56 16,-1 5-20-16,1 14-35 16,0 4-7-16,2 6 9 15,4 7 2-15,3-9-70 16,6 2-89-16</inkml:trace>
  <inkml:trace contextRef="#ctx0" brushRef="#br0" timeOffset="88390.6399">19575 8783 1036 0,'1'1'447'0,"8"1"-208"0,12 0-103 15,9-2-69-15,10-1-14 16,10 0-33-16,-1-1-15 16,3 2-181-16</inkml:trace>
  <inkml:trace contextRef="#ctx0" brushRef="#br0" timeOffset="88781.4449">19661 8912 770 0,'-4'-4'413'0,"-1"-4"-108"15,6 0-87-15,12-8-91 16,9 6-38-16,11 3-36 16,4 4-15-16,1 10-24 15,-5 6-2-15,-16 9 16 16,-15 0 12-16,-19 10 10 15,-12-1 0-15,-10-2-16 16,2 3-10-16,3-16-4 16,8-5-1-16,9-9-4 15,6-4-4-15,9-7-13 0,2-3-6 16,13-2-9-16,2 0 4 16,13 7 13-16,4-2 2 15,2 9 8-15,2 4-1 16,2 8-6-16,-6 2 11 15,-3 0-102-15,0-4 7 16</inkml:trace>
  <inkml:trace contextRef="#ctx0" brushRef="#br0" timeOffset="89232.3067">20239 8662 1148 0,'-6'5'487'0,"-3"11"-252"16,-1 6-55-16,-2 9-33 15,-1 5-23-15,3 1-48 16,0 1-20-16,2-7-37 15,4-9-5-15,3-10 1 16,1-9 3-16,5-12 1 0,1-6 0 16,4-14-2-1,-1-4-4-15,1-8-3 0,3-4-1 16,0-2-1-16,-1 0-1 16,2 4-2-16,0 9-3 15,-5 13 14-15,-1 7 6 16,-2 15 4-16,-1 4 10 15,2 12 0-15,1 4-2 0,7 9-3 16,2 7-5 0,7 6-14-16,-2 1-3 0,1 1 1 15,-1-3-1-15,-7-10 0 16,1-2 1-16,-4-12-10 16,-3-6-19-16,0-7-75 15,3-3-55-15,-11-10-139 16,3-1-130-16</inkml:trace>
  <inkml:trace contextRef="#ctx0" brushRef="#br0" timeOffset="89386.5991">20174 8788 714 0,'4'-2'473'15,"2"-1"30"-15,18 0-236 16,8 1-53-16,13 1-50 15,2 0-30-15,-2 1-63 0,-6 1-20 16,-17 1-30-16,-2 3-57 16</inkml:trace>
  <inkml:trace contextRef="#ctx0" brushRef="#br0" timeOffset="91187.0852">17918 8623 45 0,'0'0'35'0,"-1"0"32"16,1-1 11-16,0 0 52 15,0 0 17-15,0 0 10 16,0 0 2-16,0 0-25 16,0-1-12-16,0 1-24 15,0 0-10-15,0 0-25 16,0 0-14-16,0 0-23 0,0 1-10 16,5 30 6-16,-1 55 1 15,-1 8 8-15,2 15 0 16,0 15-11-16,2 1 0 15,-7-15-5-15,-1-9 0 16,-4-24 2-16,3-15 9 16,3-23-89-16,2-12-61 15,3-11-283-15</inkml:trace>
  <inkml:trace contextRef="#ctx0" brushRef="#br0" timeOffset="91534.2653">17897 8628 579 0,'-5'1'313'15,"-2"4"-56"-15,-7 6-135 16,-3 1-27-16,-2 10-29 16,0-4-16-16,4 0-23 0,3-2-7 15,7-11-14-15,7-1 2 16,8-9 0-16,3-5 0 16,6-9 3-16,0-2-3 15,-1-1 0-15,-1-4-2 16,-2 9 10-16,0 4 8 15,-4 9-1-15,-2 8 5 16,1 16-5-16,3 5-11 0,6 11 1 16,6 7 29-1</inkml:trace>
  <inkml:trace contextRef="#ctx0" brushRef="#br0" timeOffset="92426.7312">16949 9775 828 0,'-1'2'372'0,"-6"8"-167"16,-6 5-42-16,-4 12-60 16,-3 8-20-16,0 5-42 15,3 2-14-15,3-3-16 16,2-6-3-16,5-8-1 16,2-3 0-16,4-14 3 15,1 0 2-15,1-9 1 16,4-6-1-16,0-6-1 15,2-8-4-15,3-1-3 0,-1-3 0 16,1-2-2 0,1 2 0-16,-2 3 0 0,-2 3 1 15,-3 6 0-15,-1 4 0 16,-3 3-2-16,-2 5-3 16,0 2-8-16,1-1-2 15,1 0-2-15,0 0 2 16,0 3 2-16,6 13 0 15,25 32-1-15,-8-25-1 0,7 3-1 16,3 1 4-16,1 0 4 16,-5-1 4-16,-5-7 6 15,-9 0 3-15,-9-4 17 16,-6-4 8-16,-13-1 10 16,-6 0 1-16,-12-7-11 15,-6 1-7-15,-5-4-10 16,-2-5-3-16,6 0-7 15,6 0-4-15,13 0-3 16,3 3-5-16,10 1-10 16,4 1-18-16,2 0-54 15,0 0-44-15,0 0-204 16</inkml:trace>
  <inkml:trace contextRef="#ctx0" brushRef="#br0" timeOffset="92772.5819">17089 9908 888 0,'0'-6'409'0,"-2"-8"-190"15,3 10-85-15,6 6-30 16,-5 6-36-16,8 9-14 0,-3 11-15 15,-2 4-4-15,11 7-15 16,-2-3-7-16,8-5-5 16,1-4 1-16,-2-8 3 15,-1-6 3-15,-4-8 10 16,-1-5 7-16,-4-11 8 16,2-8 2-16,4-7-6 15,0-7-4-15,0-7-12 16,-2 4-3-16,-6-6-6 15,-2 10-4-15,-4 7-2 16,2 4-28-16,-1 15-106 16,0 3-77-16</inkml:trace>
  <inkml:trace contextRef="#ctx0" brushRef="#br0" timeOffset="93208.9064">17446 10077 685 0,'-5'4'418'0,"-1"0"-23"0,0 4-192 16,-1 3-36-16,5 1-58 15,0 1-25-15,8-4-31 16,4 2-11-16,5-4-12 16,1-3-4-16,4 1-9 15,-3-6-2-15,1 0-15 16,2-2-42-16,-7-1-84 16,2-1-54-16,-4-4-126 15,-7-2-30-15,1-1 19 16,-5-1 51-16,-4 5 161 15,3 1 113-15,-4 5 143 16,2 2 49-16,-2 4 46 16,2 9-15-16,0 5-41 15,-1 6-36-15,4 2-55 16,-3 2-26-16,2 1-36 16,2-1-13-16,2 0-12 0,0-5-14 15,6-7-141-15</inkml:trace>
  <inkml:trace contextRef="#ctx0" brushRef="#br0" timeOffset="93438.4373">17889 9991 960 0,'12'-1'390'0,"11"-2"-217"15,6 2-77-15,-5-2-46 16,-1 3-9-16,-2-3-65 16,-2 3-92-16</inkml:trace>
  <inkml:trace contextRef="#ctx0" brushRef="#br0" timeOffset="93610.3072">17864 10100 995 0,'2'1'421'0,"11"4"-227"0,7 0-48 15,5-3-53-15,6 0-29 16,1-2-37-16,-2 0-37 15,5 3-167-15</inkml:trace>
  <inkml:trace contextRef="#ctx0" brushRef="#br0" timeOffset="94161.9198">18243 9847 838 0,'13'0'384'16,"9"1"-185"-16,8-1-72 15,1 0-21-15,4 1-51 16,-4 0-18-16,-2-1-21 15,-8-1-1-15,-7 0-1 16,-4-3 1-16,-10 0-6 16,0 3-4-16,-10-2-3 0,-4 1-2 15,1 3 0-15,-5 1-2 16,7 5-2-16,3 1-2 16,1 4 1-16,3 3 4 15,1 5 4-15,3 3 4 16,1 2 6-16,4 3 5 15,-1-2 12-15,2 1 2 16,-3-2-2-16,2-2-4 16,-4-3-10-16,-3-4 1 0,-7-1 1 15,-4-3 3-15,-4-5 3 16,1 0 0-16,3-7-3 16,5-2-5-16,7-3-11 15,3 1-2-15,11-1 13 16,2 3 7-16,4 0 15 15,7-1 1-15,2 3-13 16,-1 0-7-16,-4 1 5 16,-3 1-45-16,-2-2-134 15</inkml:trace>
  <inkml:trace contextRef="#ctx0" brushRef="#br0" timeOffset="94547.0726">18670 10039 759 0,'0'-1'404'0,"0"1"-104"16,0 1-110-16,-1-1-81 15,0 0-19-15,-1 0-15 16,0 7-11-16,-2 3-35 15,-15 33-12-15,20-30-11 16,7-2-3-16,7-1 1 16,4-5 1-16,-1-4-8 15,-1-1-27-15,0-1-86 16,-5-3-84-16</inkml:trace>
  <inkml:trace contextRef="#ctx0" brushRef="#br0" timeOffset="94728.2127">18786 10036 753 0,'0'8'414'0,"0"1"-76"15,0 4-141-15,0 7-25 16,3 5-38-16,1 0-26 16,3 11-34-16,-1-4-14 15,0-4-25-15,-2-2-1 16,1-10-69-16,1-6-63 15</inkml:trace>
  <inkml:trace contextRef="#ctx0" brushRef="#br0" timeOffset="95075.695">19054 9873 1186 0,'-1'0'498'0,"1"7"-286"0,-2 8-58 16,1 9-72-16,1 9 6 16,-1 7-9-16,1 1-12 15,0 4-24-15,0-1-16 16,-2-8-10-16,1-8-4 16,2-12-84-16,-1-6-78 15,1-10-219-15</inkml:trace>
  <inkml:trace contextRef="#ctx0" brushRef="#br0" timeOffset="95399.7067">18988 9811 691 0,'8'-14'443'16,"8"-11"-35"-16,7 13-160 16,10 6-31-16,9 10-87 15,2 5-33-15,0 13-49 16,-3 3-18-16,-16 5-16 15,-10 6 0-15,-26 0 7 16,-13 3 3-16,-12-1-1 16,-4-5-2-16,4-7-3 15,6-9-3-15,13-10-3 16,3-7-4-16,14-1-11 16,0 0-4-16,12-3-3 15,8 5 0-15,8 1 4 16,3 0 1-16,6 6 2 0,-2-1 1 15,0 2-11-15,-1 3-47 16,-9-5-144-16,-2-2-153 16</inkml:trace>
  <inkml:trace contextRef="#ctx0" brushRef="#br0" timeOffset="95755.4513">19405 10063 751 0,'0'-1'447'0,"2"1"-35"16,1-1-157-16,-3 1-102 16,0 0-30-16,0 0-36 15,0 0-13-15,-1 6-32 16,0 7-11-16,2 28-16 16,6-31-2-16,4 2-5 15,0-3-1-15,5-4 3 16,-1-3-3-16,0-4-42 15,0-5-40-15,-5-1-44 16,1-7-19-16,-7 2 17 16,4-1 38-16,0 3 42 15,-1 4 27-15,-4 2 59 16,-3 5 16-16,-7 5 36 16,0 2 17-16,2 9-11 0,-1 0-4 15,4 9-25-15,2 5-19 16,5 1-25-16,2 2-11 15,4-6-54-15,-1-2-70 16,8-2-488-16</inkml:trace>
  <inkml:trace contextRef="#ctx0" brushRef="#br0" timeOffset="96283.2924">19789 9979 806 0,'0'3'422'0,"4"-3"-111"16,6 0-94-16,14 1-106 15,10-1-24-15,3 2-35 16,-3-1-19-16,-4-1-14 16,-2-1-44-16,-4-1-147 15,-2-3-168-15</inkml:trace>
  <inkml:trace contextRef="#ctx0" brushRef="#br0" timeOffset="96478.567">19818 10069 718 0,'4'2'407'0,"3"3"-70"16,12 1-134-16,5-4-20 16,7-2-57-16,2-2-30 15,-1-2-46-15,1 2-10 16,-7 1-94-16,-1 0-76 15</inkml:trace>
  <inkml:trace contextRef="#ctx0" brushRef="#br0" timeOffset="97641.4946">20297 9745 977 0,'4'-2'449'0,"3"-2"-212"0,1 4-47 16,-7 6-78-16,-2 6-20 15,-8 5-25-15,-4 4-11 16,-2 8-26-16,4 2-12 16,4 1-12-16,3-4-3 15,10-4-2-15,7-6 2 16,8-7-1-16,4-4 4 0,4-7-45 15,1 1-42-15,-4-6-129 16,-5-3-127-16</inkml:trace>
  <inkml:trace contextRef="#ctx0" brushRef="#br0" timeOffset="97810.7102">20459 9769 846 0,'-3'0'427'0,"0"4"-127"15,-5 5-76-15,8 15-87 16,0 10-15-16,1 8-27 16,4 3-18-16,-4 1-34 15,3-3-14-15,-4-7-13 16,1-4-7-16,2-9-111 16,2-8-51-16</inkml:trace>
  <inkml:trace contextRef="#ctx0" brushRef="#br0" timeOffset="98178.2464">20640 9774 1272 0,'1'-1'520'0,"7"2"-326"15,3 8-54-15,6 18-58 16,6 6-6-16,6 13-11 16,-4 5-13-16,1-6-18 15,-8-7-7-15,-6-10-4 16,-1-12 1-16,-3-7 11 16,0-5 10-16,2-10 11 15,0-2-1-15,-1-14-11 16,0-2-11-16,4-8-15 15,-5-6-3-15,-1-3-4 16,2-1-1-16,-4 4-4 16,-1 5 0-16,0 9-6 15,-3 6-4-15,0 9-56 16,2 8-73-16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4:27:42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20661 15805 1221 0,'-4'1'455'0,"-2"12"-355"15,1 12-44-15,6 23-40 16,4 12-7-16,6 13-3 16,1 1-2-16,-2-3 4 15,0-9-17-15,-3-12-144 16,1-10-183-16</inkml:trace>
  <inkml:trace contextRef="#ctx0" brushRef="#br0" timeOffset="293.1435">20616 15902 822 0,'8'-29'390'0,"13"-27"-132"15,9 15-53-15,9 21-68 0,5 14-41 16,5 20-72-16,1 14-15 16,-21 10-10-16,0 9 2 15,-31 6 8-15,-10 2 4 16,-13 0 4-16,-11-8 0 15,4-7-2-15,5-7-2 16,11-17-2-16,3-3 0 0,10-13-8 16,3-5-3-16,6-3 1 15,11 1 1-15,8 6 10 16,4 3 5-16,-3 7-1 16,1 5-2-16,-9 6-4 15,1 2-2-15,-2 1-83 16,-2-4-111-16</inkml:trace>
  <inkml:trace contextRef="#ctx0" brushRef="#br0" timeOffset="611.2306">21015 16249 959 0,'8'2'412'16,"8"1"-246"-16,7-2-73 15,4-1-17-15,-1-4-48 0,-1-3-6 16,-6-5 1-16,-2 1 0 16,-9-4 6-16,-5 2 6 15,-11 3 23-15,-9-1 4 16,-8 6 1-16,-3 0-6 16,3 6-24-16,1 4-10 15,5 8-12-15,8 3-7 16,7 6-2-16,6 2 1 15,12 0 1-15,-1-1 2 16,8-3-1-16,2-2 1 16,5-5 2-16,0-4-18 15,1-7-94-15,-2-3-94 0</inkml:trace>
  <inkml:trace contextRef="#ctx0" brushRef="#br0" timeOffset="982.0079">21364 16292 720 0,'-1'-4'368'0,"-1"-7"-115"16,2 0-51-16,-3-6-72 15,2 2-29-15,-1-2-26 16,-6 0-3-16,6 10-18 16,-8 1-12-16,1 6-27 15,1 5-13-15,-7 3-9 16,8 2-3-16,1 3 1 15,4 1 0-15,4 0 4 0,1-1 2 16,5-7 3-16,4 1 2 16,0-7 6-16,2-1 1 15,2-3 5-15,-9-2 1 16,-3 0 8-16,0 3 4 16,-10 4 15-16,4 6 9 15,2 12 1-15,3 10-1 16,3 15-19-16,0 2-2 15,0 6-8-15,-6-8-2 16,1-9 6-16,5-6-6 0,-6-14-4 16,4-3-6-16,3-12-106 15,-1-4-109-15</inkml:trace>
  <inkml:trace contextRef="#ctx0" brushRef="#br0" timeOffset="1180.7604">21486 16186 1320 0,'11'0'528'16,"3"0"-323"-16,14 1-159 15,6 2-2-15,-1-3-28 16,2 1-14-16,-8-1-135 0,-2-2-152 15</inkml:trace>
  <inkml:trace contextRef="#ctx0" brushRef="#br0" timeOffset="1329.0391">21589 16264 867 0,'3'5'417'0,"8"5"-151"16,6-1-98-16,10-4-75 15,0-1-38-15,8-4-56 16,1-1-119-16</inkml:trace>
  <inkml:trace contextRef="#ctx0" brushRef="#br0" timeOffset="1693.2892">21923 16178 633 0,'3'-19'366'0,"2"-23"-35"0,1-2-66 16,-1 5-64-16,0 5-20 16,0 12-34-16,-3 8-19 15,-2 11-61-15,0 7-32 16,0 16-39-16,5 7-7 16,-3 15 12-16,2 4 5 15,3 6 2-15,-4-4-1 0,3-1 2 16,0-4 1-16,-2-12-78 15,1-5-85-15</inkml:trace>
  <inkml:trace contextRef="#ctx0" brushRef="#br0" timeOffset="2228.6305">22255 15998 845 0,'-8'5'421'16,"-4"5"-110"-16,-9 8-156 16,-3-2-11-16,4 9-58 15,3-1-34-15,13 3-39 16,10 1-13-16,11-9-3 15,5-6 3-15,9-9 6 16,3-2 3-16,-2-7-25 16,-2-3-39-16,-6-4-119 15,-4-1-156-15</inkml:trace>
  <inkml:trace contextRef="#ctx0" brushRef="#br0" timeOffset="2391.1037">22357 16020 963 0,'-3'9'437'16,"0"16"-191"-16,-3 1-47 16,7 10-44-16,2 1-24 0,1 1-44 15,1 2-19-15,-5-6-33 16,3-2-13-16,1-10-102 16,-1-7 158-16</inkml:trace>
  <inkml:trace contextRef="#ctx0" brushRef="#br0" timeOffset="3912.7748">22806 16036 943 0,'-10'-2'434'16,"-14"-1"-186"-16,-2 3-66 15,0 7-85-15,5 5-33 16,10 11-50-16,5 4-8 0,16 5-1 15,10-2 4-15,18-6 6 16,6-5 1-16,-2-15 6 16,-6-4 3-16,-11-15 16 15,-7-3 10-15,-10-5 3 16,-7-1-5-16,-14 2-21 16,-4 1-13-16,-13 4-21 15,4 2-27-15,-3 9-119 16,0 5-185-16</inkml:trace>
  <inkml:trace contextRef="#ctx0" brushRef="#br0" timeOffset="4112.0894">22647 16374 1046 0,'5'1'506'15,"16"-1"-138"-15,12 5-144 16,16-4-72-16,6 1-37 16,-4 0-69-16,-10-2-12 15,-7 1-25-15,-8 1 21 16</inkml:trace>
  <inkml:trace contextRef="#ctx0" brushRef="#br0" timeOffset="6339.1298">21363 13657 950 0,'0'0'422'0,"2"4"-191"15,2 11-56-15,-4 18-65 16,1 12-8-16,4 18-32 15,-2 3-23-15,7 1-18 16,0-12 11-16,-6-16-117 16,2-10-113-16</inkml:trace>
  <inkml:trace contextRef="#ctx0" brushRef="#br0" timeOffset="6615.6361">21300 13681 655 0,'27'-11'402'0,"16"-8"3"16,6 12-232-16,5 7-37 16,-12 8-53-16,-1 5-20 15,-22 10-27-15,-15 2-1 16,-21 15 0-16,-11 1-2 16,-10 3-2-16,-3 2-5 15,4-15-4-15,3-7-3 16,11-11-9-16,7-10-11 0,16 2-12 15,8-1 1-15,15-3 15 16,7 1 15-16,10 1 9 16,5 2 0-16,-1 5-10 15,-4 1-4-15,-12-2-125 16,-5 1-413-16</inkml:trace>
  <inkml:trace contextRef="#ctx0" brushRef="#br0" timeOffset="7042.4675">21656 13975 794 0,'0'-3'461'0,"0"-2"-25"15,6 0-271-15,7 2-40 16,12 2-60-16,5 1-22 16,1 6-26-16,-5 2-7 15,-11 2-4-15,-10 0 1 0,-10 1 6 16,-7-1 2-16,-8-1 4 15,3-4-1-15,4-6-5 16,5-2-7-16,10-2-13 16,7 2-4-16,6 5-5 15,3-1 3-15,-4 6 7 16,-6 2 6-16,-8 2 9 16,-6 6 6-16,-10 0 5 15,-5 1-3-15,0-6-54 16,3-3-58-16</inkml:trace>
  <inkml:trace contextRef="#ctx0" brushRef="#br0" timeOffset="7210.1409">21867 13906 1098 0,'2'0'458'16,"6"0"-242"-16,9 1-111 15,12 0-57-15,-1-2-9 16,4-1-16-16,-3 1-59 16,-7-1-220-16</inkml:trace>
  <inkml:trace contextRef="#ctx0" brushRef="#br0" timeOffset="7371.9136">21949 13975 888 0,'1'7'454'16,"-1"-2"-104"-16,11-1-191 16,4 1-43-16,10-5-49 15,4 4-28-15,4 0-40 16,0-2-78-16</inkml:trace>
  <inkml:trace contextRef="#ctx0" brushRef="#br0" timeOffset="7775.8653">22319 13868 887 0,'1'-7'375'15,"6"-8"-179"-15,-1-2-42 16,14 1-8-16,2-1-12 16,7 5-35-16,6 2-8 15,-8 12-19-15,-6 6-11 16,-14 12 6-16,-8 7 1 16,-16 11-8-16,-5 1 0 0,-5 0-24 15,-6-1-13-15,0-11-9 16,2-4-3-16,5-11-14 15,12-6-4-15,5-6-16 16,11-3-5-16,12-5 5 16,8 4-1-16,10 1 11 15,-1 3 4-15,1 6 5 16,-2 0 1-16,-2 4 3 16,-1-2-5-16,-1 0-144 15,-1-4-205-15</inkml:trace>
  <inkml:trace contextRef="#ctx0" brushRef="#br0" timeOffset="8075.8155">22833 13832 788 0,'-6'-3'476'0,"-7"-5"-6"15,2 9-301-15,4 9-48 16,7 9-69-16,7 4-22 15,10 3-11-15,5-4 15 16,2-7 27-16,3-3 7 16,-3-12 28-16,0-5 1 15,-6-9-5-15,-6-7 11 0,-9-5-17 16,-7-2-13-16,-10 1-20 16,-5 2-21-1,-7 8-29-15,-1 5-7 0,-3 11-14 16,-1 4 11-16,4 12-92 15,2 3-53-15,7 9-170 16,7 3-172-16</inkml:trace>
  <inkml:trace contextRef="#ctx0" brushRef="#br0" timeOffset="8210.5414">22781 14087 827 0,'7'0'488'0,"14"-4"-23"16,4 1-110-16,5-2-125 15,2 2-47-15,-1 2-88 16,1-2-38-16,-2 3-27 0,-4 0-54 16</inkml:trace>
  <inkml:trace contextRef="#ctx0" brushRef="#br0" timeOffset="9162.9355">17959 13822 977 0,'0'-1'446'0,"-5"3"-194"15,1 8-102-15,1 16-73 16,1 5-9-16,5 11-8 16,5 0-15-16,0-3-17 15,4-1-5-15,-5-15-2 16,-5-5-15-16,-2-14-81 16,-6-5-64-16,-5-12-157 15,2-3-16-15,-4-12 74 16,0-7 61-16,5-10 182 15,-5-12 73-15,9-5 54 0,3-1 29 16,9 7 19-16,14 10-11 16,5 15-11-16,8 9-20 15,1 18-33-15,-5 4-25 16,-2 13-37-16,-4 5-7 16,-15 7-14-16,-6 5-1 15,-13 8 2-15,-14 2 0 16,-6 4-4-16,2-3-1 15,2-13-3-15,8-2-1 0,5-16-3 16,6-3-6-16,7-2-10 16,2-4-3-16,6 3 0 15,6 3 1-15,5-1 7 16,3 2 0-16,5-2 1 16,1 2 1-16,0-1 2 15,2 0-10-15,-5-3-128 16,-2-4 97-16</inkml:trace>
  <inkml:trace contextRef="#ctx0" brushRef="#br0" timeOffset="9421.2622">18263 13983 503 0,'0'1'102'0</inkml:trace>
  <inkml:trace contextRef="#ctx0" brushRef="#br0" timeOffset="10430.5429">18182 14018 732 0,'-4'-5'365'0,"-2"-8"-129"16,4 0-27-16,8-9-61 16,6-1-19-16,8 6-11 15,-2 1-10-15,5 14-30 16,2 4-18-16,-1 10-36 16,-4 12 5-16,-9 3 27 0,-9 4 6 15,-9 0 6-15,-7-3-8 16,-3-5-25-16,-2-4-5 15,1-3-5-15,1-5-1 16,4-7-5-16,3-3-4 16,4-5-6-16,2 0-7 0,4 1-8 15,2 1-5-15,-2 2-5 16,0 0 1-16,0 0 5 16,13 2 3-16,37 12 4 15,-30-4 2-15,1-1 8 16,1-3-27-16,0-1-125 15,0-6-236-15</inkml:trace>
  <inkml:trace contextRef="#ctx0" brushRef="#br0" timeOffset="10619.3713">18485 13930 1052 0,'2'0'506'16,"5"0"-155"-16,3 1-234 16,12 2-38-16,0-3-39 15,2-2-10-15,5-1-26 16,-4-2-54-16,4 2-273 0</inkml:trace>
  <inkml:trace contextRef="#ctx0" brushRef="#br0" timeOffset="10779.3116">18543 13997 674 0,'-5'3'414'0,"5"2"-15"15,5 7-174-15,8-7-106 16,6 0-37-16,1-4-36 16,2-1-17-16,6 0-50 15,-2-2-63-15</inkml:trace>
  <inkml:trace contextRef="#ctx0" brushRef="#br0" timeOffset="10960.4189">18811 13813 843 0,'-3'-11'471'0,"1"-3"-70"16,-3 2-66-16,2 13-119 16,-1 7-53-16,4 13-89 15,2 6-28-15,0 11-21 16,5 5-2-16,-3-2-7 15,3 2-1-15,0-6-3 16,-1-6 1-16,0-7-93 0,0-9-67 16</inkml:trace>
  <inkml:trace contextRef="#ctx0" brushRef="#br0" timeOffset="11292.8909">18972 13950 929 0,'-1'-16'471'0,"3"-11"-132"0,8-1-158 15,3 3-23-15,8 2-35 16,3 3-22-16,7 13-29 16,3 5-14-16,-3 11-28 15,-8 11 5-15,-20 5 24 16,-7 10 10-16,-17 10 7 15,-8-1-9-15,0-2-35 16,4-5-13-16,3-15-11 16,11-6-2-16,8-5-5 15,2-2-1-15,11-3 2 16,2-3 1-16,4-3 3 16,7-5 0-16,4 0-2 15,6 0-2-15,2 0-33 16,0 2-47-16,0 1-123 15</inkml:trace>
  <inkml:trace contextRef="#ctx0" brushRef="#br0" timeOffset="11628.5145">19476 13885 1089 0,'-6'-3'520'0,"3"2"-211"0,1 3-157 16,1-2-48-16,0 0-65 15,1 0-18-15,6 19-16 16,24 28 0-16,-9-38 5 16,7 0 21-16,-7-11 45 15,-2-6 19-15,-4-9 27 16,-6-3-3-16,-9-9-17 15,-5 4-12-15,-8-1-27 16,-8 2-18-16,-1 10-36 16,-3 4-10-16,-2 10-14 15,8 6 6-15,6 6-81 16,2 7-59-16,9 3-187 16,0-2-347-16</inkml:trace>
  <inkml:trace contextRef="#ctx0" brushRef="#br0" timeOffset="11801.1282">19472 14123 1394 0,'8'-3'580'16,"18"-1"-341"-16,1 0-58 16,11 2-80-16,3 1-35 15,-2 1-50-15,-6 1 4 16,-7-1-36-16,-3 3 219 15</inkml:trace>
  <inkml:trace contextRef="#ctx0" brushRef="#br0" timeOffset="15146.597">18488 17358 595 0,'-9'-3'251'0,"-11"-1"-71"16,13 0-49-16,22 0-7 15,15-2 8-15,35 1-41 16,16 1 5-16,36 4 6 16,6 3-2-16,11 9-25 15,-2 1-9-15,-15 4-28 16,-8-2-12-16,-30-5-5 0,-17-5-1 15,-23-5-15-15,-10-3-29 16,-14-5-74-16,-3-2-46 16,-15-7-46-16,-7-5 14 15,-12-4 64-15,2 3 43 16,-1 4 56-16,-1 1 13 16,10 10 21-16,-3 0 12 15,8 7 8-15,7 2 14 16,11 6-3-16,4 7-5 15,17 2 3-15,2 6-8 0,3 1 16 16,-1-3 12-16,-19-4 20 16,-4 2 5-16,-16-2 17 15,-11 3-2-15,-13 4-15 16,-6-6-6-16,-2 0-47 16,5-4 12-16,6-1-148 15,7-2-85-15</inkml:trace>
  <inkml:trace contextRef="#ctx0" brushRef="#br0" timeOffset="15691.412">18784 17597 1062 0,'12'-3'430'0,"18"-4"-236"15,9 2-101-15,9-2-34 16,1 7-4-16,-4 0-26 15,-11 0-8-15,-10 2-10 16,-4-2 0-16,-15 1-30 16,-1 1-16-16,-11 2-29 15,-10-3-6-15,0-1 27 16,-5-1 15-16,1-6 25 16,6 5 3-16,1 2 9 15,10 6 11-15,2 13 20 16,4-2 13-16,7 13 5 15,-6 3 0-15,1 4 2 16,-3 2-5-16,-1 0-4 16,-7-1-6-16,0-10-10 15,-7 0 0-15,-9-16 3 16,8-7 2-16,1-10-9 16,6-7-8-16,12-5-20 0,5-2-8 15,4 9-12-15,11 2-1 16,-3 8 3-16,0 4 3 15,6 6-13-15,-4 0-55 16</inkml:trace>
  <inkml:trace contextRef="#ctx0" brushRef="#br0" timeOffset="15856.9052">19274 17745 1048 0,'5'0'429'0,"7"2"-238"16,8 1-106-16,10 0-37 16,6 2-2-16,-2-3-119 15,-6 4-95-15</inkml:trace>
  <inkml:trace contextRef="#ctx0" brushRef="#br0" timeOffset="16006.117">19290 17793 1005 0,'2'5'440'0,"9"2"-205"15,4 2-90-15,12-1-52 0,9-2-34 16,2 0-64-16,1-4-63 16</inkml:trace>
  <inkml:trace contextRef="#ctx0" brushRef="#br0" timeOffset="16441.9519">19808 17715 939 0,'-9'-1'451'0,"-12"0"-172"15,-2 3-82-15,4 7-105 16,3 4-37-16,7 5-49 15,7 5-7-15,9 6-5 16,6 0 2-16,10-1 4 0,5-4 5 16,4-15 8-16,1-7 5 15,0-12 14-15,-8-10 9 16,-11-11 37-16,-7-2 14 16,-21-3 2-16,-9 4-7 15,-10 10-45-15,-6 4-20 16,4 12-20-16,7 2 22 15,10 8-139-15,5 3-83 16</inkml:trace>
  <inkml:trace contextRef="#ctx0" brushRef="#br0" timeOffset="16571.2565">20029 17927 1232 0,'-1'2'528'15,"1"-2"-256"-15,-2 4-176 16,1-4-85-16</inkml:trace>
  <inkml:trace contextRef="#ctx0" brushRef="#br0" timeOffset="17114.8414">20381 17649 837 0,'-7'0'342'0,"-8"0"-210"15,-2 3-45-15,-8-1-40 16,0-1-15-16,1-1 2 16,0-1 4-16,5-1-1 15,3 0-4-15,4 4-23 16,2 4-1-16,0 5 19 15,2 2 16-15,0 4 24 16,3 0 3-16,4 2-10 16,1-1-9-16,4-5-12 15,4-3-1-15,7-4 0 16,4-3-1-16,9-3-5 16,3-2-6-16,8 1-9 15,0 1-2-15,-1 6 12 16,-9 5 2-16,-13 5 6 15,-6 3 3-15,-25 4 8 16,-4-1 5-16,-18-4 2 0,-7-5 0 16,3-13-21-16,-1-6-17 15,12-10-99-15,6 2-71 16</inkml:trace>
  <inkml:trace contextRef="#ctx0" brushRef="#br0" timeOffset="17625.3929">20684 17687 873 0,'-1'4'417'0,"-5"8"-128"16,0 6-105-16,-4 8-26 16,0 5-39-16,-4 7-49 15,0 2-18-15,6-7-29 0,1-9-1 16,7-15 5-16,4-9 7 15,5-11 1-15,2-6 1 16,2-10-11-16,2-5-6 16,-1-6-5-16,-4-1-1 15,5-1-4-15,0 6-2 16,1 11 4-16,0 1 12 16,-4 13 16-16,-2 1 1 15,0 6-6-15,5 11-11 16,4 7-13-16,6 7-2 0,-1 7-1 15,-2 2-3-15,-2 9-1 16,-11-1 1-16,-1 0 3 16,-3-2 14-16,-3-9-63 15,6-4-52-15,-9-12-130 16,-1-12-380-16</inkml:trace>
  <inkml:trace contextRef="#ctx0" brushRef="#br0" timeOffset="17787.1436">20729 17820 1000 0,'-1'0'487'0,"3"-4"-180"16,8 3-97-16,16 0-82 16,7 0-32-16,4 1-33 0,3 1-11 15,-4 1 10-15,-2-2-64 16</inkml:trace>
  <inkml:trace contextRef="#ctx0" brushRef="#br0" timeOffset="19675.3844">17956 12118 894 0,'-7'-3'366'0,"-1"3"-231"15,13 0-55-15,28 2-34 16,16 2 6-16,30 2 15 15,22 1-13-15,22-2-13 16,10-3-5-16,5-1-7 16,-8 1 0-16,-18-1-5 15,-17-1-4-15,-36-4-2 16,-18-1-1-16,-24 1-11 16,-5-3-10-16,-17-4-21 15,-3 1-3-15,-7-6 6 16,-3 0 7-16,4 2 16 15,3 1-1-15,11 11-13 16,-2 1-7-16,10 3-6 0,2 1 0 16,8 6 8-16,8 1 3 15,0 4 18-15,-1 3 24 16,-13 3 58-16,-9-1 30 16,-13 5 28-16,-9 1-10 15,-3-7-42-15,3 1-25 16,5-9-57-16,5-5-69 15</inkml:trace>
  <inkml:trace contextRef="#ctx0" brushRef="#br0" timeOffset="20329.9559">18888 11570 736 0,'9'-1'343'0,"5"0"-143"0,16 1-65 15,3 0-17-15,8 0-34 16,1 3-22-16,-3 2-31 16,1 0-7-16,-14 1-8 15,-7-2-1-15,-14-1 2 16,-6 0-1-16,-13-3-3 16,-2 0 0-16,-10 0-5 15,4 1-2-15,5 3-6 16,-1 3-3-16,14 6 3 15,-4 3 5-15,4 8 20 16,2 5 9-16,2 0 12 16,-5 6 3-16,1-1-8 15,-1-1-4-15,-1-7-7 16,4-9-1-16,-3-10 9 16,1-7 1-16,3-3-13 15,1-5-9-15,8-4-17 16,5 1-6-16,15 4 0 0,6 1 2 15,2 6 31-15,5 2-67 16,-4 1 51-16</inkml:trace>
  <inkml:trace contextRef="#ctx0" brushRef="#br0" timeOffset="20482.6152">19344 11715 891 0,'4'0'455'0,"4"0"-91"16,7 3-220-16,7 0-105 16,3 2-12-16,-1-1-57 15,-5 0-93-15</inkml:trace>
  <inkml:trace contextRef="#ctx0" brushRef="#br0" timeOffset="20641.9957">19328 11760 997 0,'2'4'463'0,"3"-2"-175"15,7 2-113-15,7-2-83 16,4-1-22-16,8 3-37 16,-2 0-16-16,6-2-140 15</inkml:trace>
  <inkml:trace contextRef="#ctx0" brushRef="#br0" timeOffset="20944.6328">19692 11637 1110 0,'-9'-3'475'16,"-10"-3"-265"-16,-1 6-77 0,6 8-80 15,2 5-22-15,8 7-22 16,5 3-6-16,12 4-4 16,4-1 2-16,10-3 9 15,-1-3 8-15,3-10 34 16,-2-5 15-16,-9-12 28 16,-2-2 4-16,-12-10-11 15,-6-4-10-15,-9 3-31 16,-10-6-14-16,-3 7-30 15,4 6-23-15,5 5-112 16,7 7-106-16</inkml:trace>
  <inkml:trace contextRef="#ctx0" brushRef="#br0" timeOffset="21114.9398">19937 11816 882 0,'3'0'549'0,"-4"-3"-3"0,-2 2-358 16,3 1-62-16,-1 0-87 15,1 0-79-15,0 0-544 16</inkml:trace>
  <inkml:trace contextRef="#ctx0" brushRef="#br0" timeOffset="21307.1929">19903 11627 1209 0,'5'1'477'0,"8"6"-307"16,8 4-60-16,8 8-38 16,4 4-14-16,0 1-25 15,-9 0-10-15,-12-2-6 16,-12-1 0-16,-13-5-46 15,-5-2-54-15</inkml:trace>
  <inkml:trace contextRef="#ctx0" brushRef="#br0" timeOffset="21442.1038">19980 11601 758 0,'16'-1'464'0,"6"-12"0"16,6 12-316-16,10 2-49 15,-9-1-61-15,2 6-70 16</inkml:trace>
  <inkml:trace contextRef="#ctx0" brushRef="#br0" timeOffset="21809.0225">20355 11620 1215 0,'-2'8'469'0,"0"15"-292"16,-1 3-22-16,2 7-7 15,-2 0-23-15,-1-2-61 16,-1-4-25-16,-1-10-20 16,4-5 0-16,2-14 13 15,0-3 0-15,4-13-3 16,1-2-4-16,3-6-16 15,-1-1-3-15,1-3 0 16,2-3-2-16,-3 6-3 16,5 4-1-16,-1 11-12 0,-2 7 1 15,1 10 2-15,-2 2 3 16,2 11 7-16,3 6 3 16,1 5-2-16,-4 5-1 15,-2 0 1-15,2 1 15 16,0-4-76-16,-2-5-61 15,1-11-173-15</inkml:trace>
  <inkml:trace contextRef="#ctx0" brushRef="#br0" timeOffset="21949.0413">20378 11725 1199 0,'7'0'517'16,"5"-3"-257"-16,7 3-154 15,5 0-28-15,3 4-26 16,8 0-29-16</inkml:trace>
  <inkml:trace contextRef="#ctx0" brushRef="#br0" timeOffset="23041.7904">21610 12204 651 0,'-14'0'275'0,"-10"-3"-87"15,14-1-53-15,31 3 5 0,21 1-12 16,40 1-66-16,12 2 6 15,34 0-4-15,10 1-2 16,9 2-11-16,3 0-7 16,-17 0-21-16,-9-5-7 15,-29-3 1-15,-15-4-6 16,-33-3-50-16,-12 0-24 16,-28-6-72-16,-11-1-26 15,-15-5 27-15,-9-1 18 16,-3 1 70-16,2 2 29 0,8 5 57 15,8 6 18-15,14 5 2 16,9 3 6-16,12 10-26 16,7-1-14-16,2 8 27 15,-3 1 16-15,-11 4 28 16,-7 4 17-16,-16-2 2 16,-6-1-14-16,-8-1-29 15,-3-6-18-15,5-7-53 16,2-2-67-16,4-9-344 15</inkml:trace>
  <inkml:trace contextRef="#ctx0" brushRef="#br0" timeOffset="23557.7631">22857 11705 816 0,'10'-1'340'0,"12"1"-174"16,13 0-51-16,9 0-9 16,2 0-15-16,5-1-37 15,-5 0-11-15,-9-1-20 16,-7 1-3-16,-17 0-55 15,-6-1-35-15,-14 1-51 16,-6-4-23-16,-10 2 45 16,-3 0 33-16,4 3 43 15,3 1 15-15,7 6 49 16,4 4 15-16,6 6 34 16,3 5 18-16,7 8-21 15,2 2 0-15,2 1-5 16,-3 0-8-16,-5-4-15 15,-4-6-9-15,-5-5-11 16,-4-4-1-16,-7-10-1 16,-3-3-2-16,3-6-13 15,3-1-6-15,11-1-18 16,4 4-6-16,12 3-5 16,3-1-1-16,7 1 8 0,2 2 3 15,4 0 3-15,2 4 0 16,-1-1-32-16,-1-5-76 15</inkml:trace>
  <inkml:trace contextRef="#ctx0" brushRef="#br0" timeOffset="23719.0067">23310 11781 939 0,'5'-1'379'0,"12"-1"-233"15,3 2-71-15,10 0-36 16,7 3-15-16,-1 1-37 16,5 1-71-16</inkml:trace>
  <inkml:trace contextRef="#ctx0" brushRef="#br0" timeOffset="23875.9681">23330 11855 857 0,'8'3'377'16,"1"0"-175"-16,10 0-133 0,2-2-8 15,12-1-37 1,2 4 0-16,12-2-92 0,-2-2-72 16</inkml:trace>
  <inkml:trace contextRef="#ctx0" brushRef="#br0" timeOffset="24118.2628">23725 11763 753 0,'-14'-3'392'0,"-11"0"-118"0,0 3-130 15,3 3-47-15,3 5-55 16,7 5-18-16,7 6-4 16,6 1 4-16,12 5 6 15,6-2 5-15,9-6 2 16,-1-3 6-16,0-10 15 15,-4-4 4-15,-4-7 12 16,-4-3 0-16,-9-8-12 16,-5-2-8-16,-8-4-29 15,-4 1-13-15,-2 7-77 16,1 2-59-16</inkml:trace>
  <inkml:trace contextRef="#ctx0" brushRef="#br0" timeOffset="24255.4483">23850 11892 814 0,'0'0'448'16,"0"0"-47"-16,2 0-277 16,-2 0-146-16</inkml:trace>
  <inkml:trace contextRef="#ctx0" brushRef="#br0" timeOffset="24498.1085">23915 11740 998 0,'17'5'427'16,"6"5"-205"-16,14 8-124 15,2 4-3-15,-6 5-11 16,-6 0-10-16,-16 0-33 16,-11-2-8-16,-14-5-9 15,-8-5-39-15,-5-12-130 16,0-4-150-16</inkml:trace>
  <inkml:trace contextRef="#ctx0" brushRef="#br0" timeOffset="24596.2168">23978 11700 761 0,'12'-4'331'0,"16"-5"-173"0,1 4-61 16,7 6-32-16,-1 4-97 15</inkml:trace>
  <inkml:trace contextRef="#ctx0" brushRef="#br0" timeOffset="25007.8023">24351 11730 1090 0,'-2'-1'477'0,"0"1"-255"16,-4 6-58-16,6 6-44 16,0 7-13-16,0 11 4 15,0 4-13-15,-1 4-29 16,-4-6-17-16,0-9-22 15,2-9-6-15,-3-7 3 16,7 0 10-16,3-11 1 16,-2-6-3-16,2-13-13 15,-1-8-13-15,3-3-6 16,3 0-1-16,5-3 0 16,-1 0 0-16,0 6-2 15,1 6-2-15,-1 14-9 16,0 6-8-16,-4 10-1 15,1 4 4-15,2 10 11 0,2 4 7 16,2 7 8-16,0 3-2 16,1 4-1-16,-4 1-1 15,0-2-26-15,-4-5-41 16,-3-9-132-16,-3-8-87 16</inkml:trace>
  <inkml:trace contextRef="#ctx0" brushRef="#br0" timeOffset="25153.8412">24355 11817 1192 0,'10'0'525'0,"17"-1"-248"16,7 1-116-16,9 6-92 16,-1-2-19-16,0 3-54 15,-3 1-469-15</inkml:trace>
  <inkml:trace contextRef="#ctx0" brushRef="#br0" timeOffset="27077.0096">19091 8770 763 0,'9'0'349'16,"4"1"-138"-16,15 2-141 15,9 0-9-15,11 0-26 16,3-2-85-16</inkml:trace>
  <inkml:trace contextRef="#ctx0" brushRef="#br0" timeOffset="27273.5647">19125 8854 872 0,'5'0'356'0,"9"2"-196"0,8-2-66 16,12-1-27-16,7-2-15 16,6-3-29-16,1 3-14 15</inkml:trace>
  <inkml:trace contextRef="#ctx0" brushRef="#br0" timeOffset="27574.2098">19552 8693 1013 0,'-7'0'412'0,"-13"1"-262"16,10 6-64-16,8 7-53 15,-5 3-13-15,10 5-15 16,1 3-4-16,8-1-1 16,6-2-1-16,12-7 8 15,1-8 10-15,0-9 46 16,1-5 37-16,-13-12 56 16,-7 3 0-16,-12-11-18 15,-4 0-33-15,-11 4-61 16,-3-1-9-16,1 8-42 15,0 4-50-15,5 8-140 0,8 4-124 16</inkml:trace>
  <inkml:trace contextRef="#ctx0" brushRef="#br0" timeOffset="27708.6438">19779 8830 1217 0,'1'1'536'0,"-1"1"-289"15,1 2-84-15,-1-4-99 16,0 0-49-16,0-1-186 16</inkml:trace>
  <inkml:trace contextRef="#ctx0" brushRef="#br0" timeOffset="28140.7562">20061 8653 942 0,'0'-1'386'0,"-5"-1"-248"16,-6 1-39-16,-5-1-58 0,-5 2-10 15,1 1-9-15,6 0-6 16,-4-1-8-16,7 0-3 15,3 1-5-15,-2 1-2 16,8 3 18-16,-2 1 16 16,1 1 31-16,2 2 12 15,0 2-4-15,1 1-11 16,5-2-20-16,-4-1-10 16,10-2-11-16,2-1-2 15,2-1-4-15,10-1-3 0,-1 1-2 16,0 2 3-1,-4 0 8-15,-8 2 8 0,-11 3 27 16,-7-1 7-16,-13 8 0 16,-1-1-5-16,-7-3-23 15,1-2-11-15,4-10-35 16,0-3-47-16,12-3-132 16,2-3-122-16</inkml:trace>
  <inkml:trace contextRef="#ctx0" brushRef="#br0" timeOffset="28540.7364">20212 8718 798 0,'7'-1'447'0,"7"-1"-69"15,-3 3-106-15,-5 10-91 0,-1 4-26 16,-6 8-47-16,-4 4-18 15,-5 5-44-15,-2-1-16 16,1-2-14-16,2-6-4 16,4-11 2-16,3-5 6 15,2-12-3-15,2-5-1 16,3-11-7-16,0-5-8 16,8-6-2-16,0-2-1 15,4-6 1-15,2 2 1 0,-3 6 0 16,-1 2 1-16,-3 12 3 15,-1 5 2-15,0 13 1 16,0 6 3-16,4 13 3 16,-3 3 1-16,6 8 5 15,1 4-1-15,-4 2-4 16,4 5-3-16,-6-2-4 16,-2-1 0-16,-2-10-14 15,-2-4-32-15,-7-11-113 16,-1-5-74-16</inkml:trace>
  <inkml:trace contextRef="#ctx0" brushRef="#br0" timeOffset="28690.9028">20264 8803 1251 0,'5'-2'594'0,"4"-1"-236"15,17 0-174-15,5 4-60 16,4 3-63-16,0-2-22 15,-5 5-34-15,0-1-44 16</inkml:trace>
  <inkml:trace contextRef="#ctx0" brushRef="#br0" timeOffset="42017.2614">1477 8818 814 0,'13'0'387'16,"21"0"-142"-16,13 0-66 15,17-2-58-15,6 0-41 16,7-2-45-16,-1 2-10 0,-16 0-63 16,-5 2-72-16</inkml:trace>
  <inkml:trace contextRef="#ctx0" brushRef="#br0" timeOffset="42228.1928">1569 9004 641 0,'4'2'310'0,"7"2"-65"15,16-1-74-15,18-3-33 16,8-1-21-16,8-1-58 16,5-1-20-16,-6 1-52 15,-7 1-66-15</inkml:trace>
  <inkml:trace contextRef="#ctx0" brushRef="#br0" timeOffset="42421.8375">1645 9153 820 0,'7'0'350'0,"16"-2"-176"16,11 2-54-16,-1-4-36 16,19-3-22-16,8 5-34 15,5 0-13-15,14 6-49 16,-11 3-91-16</inkml:trace>
  <inkml:trace contextRef="#ctx0" brushRef="#br0" timeOffset="42929.8342">2461 9081 826 0,'-9'-7'427'15,"-7"-5"-129"-15,-3-2-133 16,-1 3-27-16,-10 2-43 16,3 6-21-16,-5-2-22 15,4 5-24-15,3 8-28 0,0-4-5 16,5 14-5-16,5-4-1 16,13 7 0-16,3-1-1 15,14-1 0-15,7 0 3 16,2-6 7-16,7-7 2 15,5-5 5-15,-2-4-2 16,4-7-25-16,-7 3-14 16,-9-5-7-16,-6-2 4 15,-8-2 29-15,-5-2 14 0,-3 3 28 16,-2 2 11-16,0 3 14 16,-2 3 4-16,4 6-32 15,-1 1-18-15,3 6-20 16,-2-6-5-16,0 0 11 15,6 12 4-15,32 34 6 16,-26-30 0-16,0-1 1 16,-1-5 2-16,2-2 7 15,-5-5 4-15,1-2 10 16,1-2 1-16,2-6-2 16,-1-4-2-16,4-1-7 15,1-1-4-15,-1-1-4 16,-1-1-2-16,-3 2-1 15,-1 2-41-15,-1 5-144 16</inkml:trace>
  <inkml:trace contextRef="#ctx0" brushRef="#br0" timeOffset="43290.9832">3075 9040 517 0,'0'1'326'0,"1"0"-6"0,-2 9-144 15,-4 1-24-15,-4 5-33 16,-2 5-11-16,-10-3-42 16,-4 2-17-16,-9-4-21 15,-2 0-5-15,-3-9-5 16,3-4-1-16,5-4-1 15,4-6-1-15,13-2 4 16,7-1-3-16,6-5-4 16,8 1 5-16,10 0 9 15,6 1 9-15,10 6 13 16,1 5-4-16,-2 7-10 16,-3 6-7-16,-9 5-11 15,-2 4-2-15,-4 5-23 16,1 2-50-16</inkml:trace>
  <inkml:trace contextRef="#ctx0" brushRef="#br0" timeOffset="43468.8902">2870 8742 1349 0,'-1'-6'587'0,"0"-4"-329"0,4 15-177 16,5 9-52-16,5 15-46 16,3 7-22-16</inkml:trace>
  <inkml:trace contextRef="#ctx0" brushRef="#br0" timeOffset="43820.1793">3530 9150 831 0,'2'10'525'16,"-8"13"15"-16,-1 5-226 0,-18 14-144 15,-5-1-37-15</inkml:trace>
  <inkml:trace contextRef="#ctx0" brushRef="#br0" timeOffset="45632.6689">4023 8746 990 0,'20'-3'430'15,"16"0"-217"-15,15-2-129 16,15 4-13-16,9-3-39 0,1 0-10 16,-9 1 0-16,-13-2-30 15,-25 4-82-15,-10 0-74 16,-17 2-186-16,-6 0-75 16</inkml:trace>
  <inkml:trace contextRef="#ctx0" brushRef="#br0" timeOffset="45904.4682">4351 8725 218 0,'-8'3'205'15,"-9"4"54"-15,7-2-33 16,6 6-57-16,2 3-29 0,5 10-29 16,5 8-11-16,3 9-28 15,-2 2 5-15,-3 4 4 16,-5-2 0-16,-8-6-7 16,-5 2-14-16,-6-13-21 15,-4-1-3-15,1-6-5 16,-2-8-1-16,5-7 1 15,2-3-3-15,4-5-9 16,3-1-7-16,9-3-16 16,7-1-6-16,7 0-5 15,11-1 1-15,14-1 7 16,6 3 2-16,15 3 4 16,-2 3 17-16,-5 3-131 15,-3 3-177-15</inkml:trace>
  <inkml:trace contextRef="#ctx0" brushRef="#br0" timeOffset="46359.2718">4731 9188 325 0,'8'-4'283'0,"12"-1"31"0,-9-3-55 16,-7-1-29-16,-2-4-52 15,-6-3-37-15,-10 1-9 16,-2-1-10-16,-4 7-30 16,-3 3-3-16,3 1-55 15,-2 10-17-15,2 2-23 16,1 1-9-16,9 9-2 15,6-1 0-15,10 2 5 16,6 1 5-16,11-3 7 16,4-4 2-16,-1-9 7 15,2-3 2-15,-6-7 5 16,-5-5 0-16,-3-3 1 16,-4 0-2-16,-3-1-2 15,-2 4-1-15,-3 6-4 16,-2-2-8-16,-3 11-11 15,-3 3-4-15,1 5 2 16,5 5 5-16,3 4 7 0,4-3 1 16,8 4-14-16,1-4-54 15,7-7 75-15</inkml:trace>
  <inkml:trace contextRef="#ctx0" brushRef="#br0" timeOffset="46604.2535">5149 9140 715 0,'-8'-5'410'0,"-10"-6"-62"16,-6-2-66-16,-2 4-105 16,1 0-42-16,3 9-65 15,2 3-28-15,5 8-27 16,0 5-5-16,7 1 1 15,3 3 0-15,9 1 0 16,11-1-1-16,7-2 0 16,7 0 1-16,4-8 1 15,4 1-41-15,1-11-115 16</inkml:trace>
  <inkml:trace contextRef="#ctx0" brushRef="#br0" timeOffset="46828.8679">5435 8997 800 0,'11'2'418'0,"7"-2"-74"0,11 0-255 16,2-2-16-16,4 1-49 15,2 3-8-15,-2-1-84 16,-3 4-149-16</inkml:trace>
  <inkml:trace contextRef="#ctx0" brushRef="#br0" timeOffset="47013.5123">5483 9124 627 0,'10'1'357'0,"14"0"-50"15,7 0-72-15,9-1-80 16,1 3-37-16,0-3-52 16,-1 2-19-16,-3 0-162 15</inkml:trace>
  <inkml:trace contextRef="#ctx0" brushRef="#br0" timeOffset="47606.7525">6170 8929 633 0,'10'-10'315'16,"8"-20"-99"-16,4 0-64 15,10-8-43-15,-9 0-9 0,-10 2-9 16,1 5-1-16,-9 9-15 16,-3 1-9-16,-1 10-13 15,-4 5-11-15,-2 12-19 16,1 12-9-16,2 12-11 15,2 9 0-15,5 10 1 16,7 2 1-16,3 0 0 16,0-7 2-16,-3-12-55 15,-9-6-65-15</inkml:trace>
  <inkml:trace contextRef="#ctx0" brushRef="#br0" timeOffset="47770.9931">6113 9093 1055 0,'18'-1'450'0,"17"-6"-254"15,21 2-113-15,5-1-31 16,10 6-37-16,-2 9-4 16,-9 0-90-16,-5 2-129 15</inkml:trace>
  <inkml:trace contextRef="#ctx0" brushRef="#br0" timeOffset="48123.6048">6203 9252 1111 0,'2'-9'446'0,"7"-9"-262"16,7 0-43-16,17 4-42 15,6 5-18-15,7 9-46 16,2 4-21-16,-15 11-7 16,-10 5-3-16,-17 10 5 15,-11 6 4-15,-15 4 2 16,-6 3 2-16,-13-6 1 16,-5-9-17-16,-2-9-28 15,0-4-11-15,16-12-9 16,7-3 11-16,16-3 16 15,7-8 4-15,10-2 0 16,7 0 5-16,13 1 21 16,11 4 7-16,4 8 12 15,2 7-4-15,-3 12-14 16,-11-2-2-16,-1 5 17 0,-3-1-45 16</inkml:trace>
  <inkml:trace contextRef="#ctx0" brushRef="#br0" timeOffset="48573.3518">6918 8893 791 0,'0'7'429'15,"-4"6"0"-15,4 12-286 16,-5 6-9-16,-1 10-14 16,-8 4-15-16,-6-3-57 15,3 2-17-15,-2-12-14 16,9-6-2-16,4-12-1 16,5-9 6-16,5-10-2 15,2-9-1-15,7-10-2 16,2-9-7-16,2-8 0 15,0-7 1-15,-2-7 1 16,-4-4 0-16,-3 1-2 16,4 6-2-16,-7 19 8 15,2 13 12-15,0 16-5 0,-3 6 5 16,4 17-12-16,6 7-10 16,6 17 6-16,2 3-4 15,9 10 2-15,-3-7-1 16,-4 1 2-16,-5-2 2 15,-5-13-43-15,-2 2-55 16,-15-12-74-16</inkml:trace>
  <inkml:trace contextRef="#ctx0" brushRef="#br0" timeOffset="48732.0466">6888 9030 1252 0,'11'2'532'16,"8"-2"-278"-16,12 1-170 16,11 1-18-16,10 1-40 15,-13 7 5-15,12-6-450 16</inkml:trace>
  <inkml:trace contextRef="#ctx0" brushRef="#br0" timeOffset="49445.3271">7941 8980 774 0,'-5'-4'336'16,"-8"0"-183"-16,-1 2-38 15,5-1-62-15,1 4-21 0,2-1-29 16,0 1-5-16,0 4-6 15,0 0 1-15,0 5 2 16,2 6 0-16,-3 4-2 16,5 4-2-16,2 2 15 15,0-3 10-15,6-3 23 16,2-4 12-16,6-7 2 16,0-1 1-16,5-8-9 15,2-2-3-15,-4-1-9 16,-9-7 0-16,-8 4-8 15,-4-1-10-15,-15-1-60 16,2 0-58-16</inkml:trace>
  <inkml:trace contextRef="#ctx0" brushRef="#br0" timeOffset="49753.244">8055 8984 912 0,'-2'-1'428'0,"0"1"-195"16,5 0-46-16,-3 0-54 15,0 0-32-15,30 1-25 16,44 3-20-16,-27-3-31 16,11 0-9-16,-23 1 1 15,-7-2-32-15,-14 0-114 16,-1-5-97-16</inkml:trace>
  <inkml:trace contextRef="#ctx0" brushRef="#br0" timeOffset="49898.1404">8228 9004 481 0,'-1'6'325'0,"-3"10"12"15,2 3-77-15,5 3-99 16,0-1-41-16,4 0-57 0,-1-2-21 16,1-2-28-16,0 0-51 15</inkml:trace>
  <inkml:trace contextRef="#ctx0" brushRef="#br0" timeOffset="50206.7459">8530 9058 732 0,'-3'-3'385'0,"-5"-8"-93"16,-5 5-54-16,-6 2-82 15,-1 2-36-15,-1 5-61 16,-2 2-26-16,11 7-33 16,-1 3-9-16,5 1-6 15,8 4 2-15,4-5 9 16,8 1 6-16,11-4 15 16,5-5 7-16,4-7 23 15,0-3 7-15,-4-7 9 16,-9-2 3-16,-10 0-6 15,-8-3-8-15,-16 1-22 16,-6 0-2-16,-4 5-103 16,2 2 494-16</inkml:trace>
  <inkml:trace contextRef="#ctx0" brushRef="#br0" timeOffset="50726.4124">9325 8991 679 0,'-15'-3'375'16,"-8"-3"-78"-16,-3 8-134 16,-2 4-34-16,3 8-63 0,1 2-28 15,7 1-35-15,9 6-5 16,9 4-5-16,7-2 5 16,14 1 10-16,0-10 6 15,10-9 10-15,0-2 11 16,-12-7 23-16,-3-2 7 15,-17-6 1-15,-7-2-10 16,-11-1-31-16,-5-2-10 16,-6 2-34-16,0 3-39 15,4-3-146-15</inkml:trace>
  <inkml:trace contextRef="#ctx0" brushRef="#br0" timeOffset="50887.9013">9380 9036 872 0,'10'5'437'0,"18"9"-132"15,7 3-104-15,7 9-97 16,1 4-38-16,-4 7-21 16,-4 1-55-16,-8 2-234 15</inkml:trace>
  <inkml:trace contextRef="#ctx0" brushRef="#br0" timeOffset="51080.5036">9650 9055 662 0,'-9'0'403'16,"-14"-3"-18"-16,-4 13-136 15,-4 9-121-15,-5 4-35 16,-6 13-51-16,0 1-18 15,1 7-18-15,0-1-3 16,10 2-118-16,2-4-125 0</inkml:trace>
  <inkml:trace contextRef="#ctx0" brushRef="#br0" timeOffset="51424.1812">9691 9040 1083 0,'10'3'448'0,"9"7"-263"16,-2 5-24-16,-7-1-37 16,-5 4-14-16,-5-7-31 15,0-2-19-15,-2-3-29 16,4-2 0-16,1-7-15 15,-3 2-12-15,0 0-14 0,6-13-14 16,25-34 2-16,-12 32 6 16,1 6 4-16,-1 2 1 15,-5 7-1-15,-1 3 1 16,-2 11 10-16,-1 2 4 16,0 9 8-16,-2 2 1 15,-3 0-2-15,-2 1 6 16,-3-7-103-16,1 0-66 15</inkml:trace>
  <inkml:trace contextRef="#ctx0" brushRef="#br0" timeOffset="51576.2463">9849 8780 1209 0,'-3'-4'550'0,"-1"-2"-280"15,1 5-124-15,3 4-132 16,0-3 7-16,0 0-154 16</inkml:trace>
  <inkml:trace contextRef="#ctx0" brushRef="#br0" timeOffset="51772.6768">10037 8886 1055 0,'0'13'493'0,"-3"20"-216"0,11 7-45 16,3 9-91-16,3 7-40 16,1 6-51-16,-6 7-10 15,-5 1-20-15,-1 4-5 16,-2-17 1-16,3-2 2 16,-2-16-64-16,-2-12-44 15,0-14-131-15</inkml:trace>
  <inkml:trace contextRef="#ctx0" brushRef="#br0" timeOffset="51934.3558">10023 9196 1034 0,'3'-3'474'0,"8"-7"-212"15,9 4-135-15,16 6-101 16,3-1-15-16,3 6-53 15,1-1-54-15</inkml:trace>
  <inkml:trace contextRef="#ctx0" brushRef="#br0" timeOffset="52203.3873">10573 9077 871 0,'-2'1'467'0,"-15"3"-78"0,3 6-125 16,-9 5-86-16,-4-1-41 15,2 3-59-15,-9-6-27 16,1-9-26-16,0-2-2 16,6-5-35-16,4-6-19 15,9 0-25-15,4-6-11 16,6-3 19-16,6 3 12 16,4 0 13-16,9 5 11 0,6 6 19 15,6 5 12 1,3 5 20-16,-3 11 3 15,1 4 5-15,-1 3-5 0,-4 5-9 16,-3-1 18-16,-1-1 365 16</inkml:trace>
  <inkml:trace contextRef="#ctx0" brushRef="#br0" timeOffset="52638.5856">11489 8772 762 0,'-21'-1'375'0,"-26"1"-102"16,-5 3-41-16,7 18-67 15,2 9-23-15,11 17-58 16,13 10-19-16,7-1-30 16,12 2-7-16,11-7-13 15,8-11-2-15,14-3-1 16,2-8 3-16,20-11-91 16,4-2-70-16</inkml:trace>
  <inkml:trace contextRef="#ctx0" brushRef="#br0" timeOffset="52878.6022">11806 9019 861 0,'-13'-9'414'0,"-12"-11"-155"0,-3 4-45 15,1 16-75-15,0 0-36 16,4 11-51-16,2 9-18 15,4 4-11-15,9 4-3 16,8-3 1-16,9 0 3 16,12-6-6-16,4-2-1 0,1-3 2 15,6-7 4-15,-4-5-68 16,4-2-61 0</inkml:trace>
  <inkml:trace contextRef="#ctx0" brushRef="#br0" timeOffset="53073.5715">11959 8819 854 0,'12'6'402'0,"12"13"-143"16,2 6-94-16,11 17-37 15,-6 2-9-15,-11 5-14 16,-9 3-7-16,-22-6-26 15,-13-1-15-15,-9-1-25 16,-1-9-54-16,10-10-26 16</inkml:trace>
  <inkml:trace contextRef="#ctx0" brushRef="#br0" timeOffset="53246.9812">12345 9232 1591 0,'-4'4'665'0,"-6"3"-384"0,-1-3-161 16,4 3 44-16</inkml:trace>
  <inkml:trace contextRef="#ctx0" brushRef="#br0" timeOffset="56842.0226">12752 8773 736 0,'0'0'358'16,"3"0"-138"-16,10 0-25 16,27 0-54-16,8 1-20 15,30 1-18-15,7-1-21 16,-2-2-33-16,-2-1-10 15,-14 1-6-15,-11 1-31 16,-18 0-69-16,-10 0-53 0,-18 0-149 16,-11 0-165-16</inkml:trace>
  <inkml:trace contextRef="#ctx0" brushRef="#br0" timeOffset="57022.2941">13115 8825 491 0,'-5'12'294'0,"0"20"-3"16,3 6-56-16,5 13-51 16,8 3-16-16,-3-3-46 15,-3-4-27-15,0-7-47 16,-2-5-10-16,1-11-10 16,2-2-14-16,-2-10-148 15,1-6-287-15</inkml:trace>
  <inkml:trace contextRef="#ctx0" brushRef="#br0" timeOffset="57322.4023">13304 9053 1199 0,'0'-1'504'15,"0"2"-309"-15,-1 1-65 0,0-2-74 16,0 0-21-16,0 5-16 15,1 17-2-15,11 27-10 16,1-29-1-16,6 0-1 16,5 0-1-16,6-1-64 15,6 0-61-15,2-7-171 16,-3-4-61-16,-5-9 33 16,-7-6 60-16,-8-8 245 15,-7-4 107-15,-7-4 129 16,-7-3 27-16,-13 3-47 15,-3 3-44-15,-4 6-95 16,3 2-19-16</inkml:trace>
  <inkml:trace contextRef="#ctx0" brushRef="#br0" timeOffset="57666.9056">13575 9139 865 0,'-7'-6'421'0,"-10"-7"-149"16,-9 0-52-16,-5-1-99 16,-5 2-38-16,0 11-58 15,4 2-22-15,11 6-67 16,8 2-78-16</inkml:trace>
  <inkml:trace contextRef="#ctx0" brushRef="#br0" timeOffset="57952.0256">14085 9081 935 0,'-2'2'453'0,"-1"4"-151"15,2 9-124-15,-2 5-103 16,4 4-11-16,2 4-25 15,2-1-9-15,0-1-88 16,-3-6-81-16</inkml:trace>
  <inkml:trace contextRef="#ctx0" brushRef="#br0" timeOffset="58099.011">14035 8815 1332 0,'-2'-8'519'0,"-1"-3"-391"16,1 8-72-16,7 11-109 15,8 7-93-15</inkml:trace>
  <inkml:trace contextRef="#ctx0" brushRef="#br0" timeOffset="58440.7763">14321 9078 862 0,'-14'-1'415'0,"-13"1"-166"15,0 4-61-15,6 9-105 16,7 4-30-16,10 7-35 16,4 4-16-16,13 4-2 15,1-2 2-15,7-7 7 16,6-8 4-16,-2-10 9 15,4-4 6-15,-9-3 10 16,-3-7 4-16,-8-10 2 16,-6-7-4-16,-10-10 11 15,-5-5-3-15,-3-6-4 16,2-2-1-16,7-17-22 16,6-1-6-16,12 8-10 15,7 4-6-15,11 25-16 16,0 8-5-16,2 14-3 15,1 10-17-15,-3 9-102 16,-3 11-85-16</inkml:trace>
  <inkml:trace contextRef="#ctx0" brushRef="#br0" timeOffset="58618.9787">14584 9062 873 0,'0'3'451'15,"-2"9"-91"-15,2 4-133 16,3 8-93-16,1 6-35 16,7 2-56-16,-4 0-2 15,0-5-126-15,1-1-68 0</inkml:trace>
  <inkml:trace contextRef="#ctx0" brushRef="#br0" timeOffset="58932.9783">14849 9181 766 0,'-7'-6'427'0,"-15"-8"-79"16,2 3-98-16,-5 6-124 15,1 3-41-15,9 9-55 16,-2 3-18-16,10 7-9 15,5 7-1-15,6 0 5 16,15-1 8-16,11-3 29 0,3-6 18 16,4-12 28-16,-2-2 11 15,-6-9-1-15,-8-8-7 16,-12-5-19-16,-9-4-17 16,-21 1-37-16,-5 4-19 15,-8 8-70-15,3 7-616 16</inkml:trace>
  <inkml:trace contextRef="#ctx0" brushRef="#br0" timeOffset="60006.3874">1616 10127 599 0,'11'3'333'15,"10"3"-78"-15,5-6-75 16,3-3-17-16,2-9-44 16,-3-4-23-16,-7-4-37 15,-4-3-10-15,-10-4-18 16,-7 0-2-16,-14-4-6 16,-8 2-6-16,-10 4-5 15,-2 3-1-15,8 13-6 16,-1 5 0-16,10 17-2 15,1 9-1-15,6 16 4 16,8 8 4-16,6 14 7 16,7 4 2-16,3 4 1 15,-1 0-3-15,-4-8-2 16,0-5 0-16,2-14-5 16,-4-6-41-16,7-17 3 15</inkml:trace>
  <inkml:trace contextRef="#ctx0" brushRef="#br0" timeOffset="60637.4574">2073 9926 784 0,'-12'-4'417'0,"-10"-3"-44"0,2 3-298 16,7 7-38-16,8 6-39 16,6 6-6-16,4-1-5 15,7-1 2-15,10 0 10 16,1-6 2-16,6-2 4 16,-2-5 3-16,-9-4 3 15,-4 2 3-15,-13 0-4 16,-6 3-5-16,-12 1-4 15,-7 3-5-15,-6 4 5 16,5 5 6-16,1 5 17 16,2 1 5-16,11 1 8 15,-1-2 2-15,16-1 3 16,5-1 2-16,9 0 3 16,2-5 0-16,2-5-8 0,3-5-4 15,3-4-4-15,2-4-3 16,0-6-3-16,0 1-3 15,-7-8-5-15,-1 1-4 16,-5-2-5-16,-4 1-2 16,-6 2-1-16,-4 6 2 15,-4 7 2-15,-4 3 4 16,-2 7 0-16,1-1 1 16,1 7-3-16,3 2-4 0,3 1-2 15,5 4-1-15,4-7 2 16,0 0 3-16,5-2 11 15,1-2 8-15,5-3 14 16,2-4 3-16,-2-4 3 16,-1-5-5-16,-4-5-8 15,-4-3-1-15,-2-5-63 16,-7 0-57-16,-4-6-165 16,-4 2-205-16</inkml:trace>
  <inkml:trace contextRef="#ctx0" brushRef="#br0" timeOffset="60711.2227">2387 9848 578 0,'0'-4'351'16,"0"-4"-53"-16,-3 4-162 16,2 3-59-16,2 2-201 15</inkml:trace>
  <inkml:trace contextRef="#ctx0" brushRef="#br0" timeOffset="60907.4685">2552 9833 902 0,'0'6'503'16,"0"11"-59"-16,2 8-158 16,5 13-110-16,0 8-44 15,5 9-70-15,0 3-22 0,-2 9-24 16,1 2-4-16,-4 3-15 16,-3-5-19-16,1-11-69 15,-2-7-48-15,-2-21-158 16</inkml:trace>
  <inkml:trace contextRef="#ctx0" brushRef="#br0" timeOffset="61073.1142">2601 10190 1223 0,'0'-4'491'0,"7"-6"-318"16,9 5-95-16,13-3-76 15,9 1-17-15,5 1-147 16,1-5-193-16</inkml:trace>
  <inkml:trace contextRef="#ctx0" brushRef="#br0" timeOffset="61308.5019">3055 10005 664 0,'6'1'398'0,"3"2"-15"0,-6 9-80 15,-16 5-78-15,-7 5-26 16,-10 4-59-16,-10-1-35 15,-4-7-56-15,1-5-11 16,2-12-14-16,10-3-5 16,8-9-14-16,7 0-7 15,9-5-12-15,6-4-3 0,10 0-3 16,6 3 3-16,8 8 15 16,7 5 6-16,5 10 12 15,-3 5 3 1,1 7-9-16,-4 4-1 0,-4 6 5 15,-1 0-45-15</inkml:trace>
  <inkml:trace contextRef="#ctx0" brushRef="#br0" timeOffset="61888.4905">4145 10063 1008 0,'-22'2'436'0,"-18"7"-211"16,4 1-81-16,12 11-69 15,11 5-13-15,15 7-29 16,6 1-10-16,19-1-1 16,6-3 0-16,7-11 6 15,1-4 3-15,-6-15 9 16,-16-6 7-16,-3-16 3 15,-1-6-1-15,-11-12-20 16,2-3-13-16,-18-5-16 16,-4 0-3-16,-4-10 3 0,2-1 0 15,4-3-1-15,5 2-6 16,12 16-41-16,5 12-28 16,8 14-60-16,2 10-51 15</inkml:trace>
  <inkml:trace contextRef="#ctx0" brushRef="#br0" timeOffset="62047.3668">4419 10065 943 0,'-3'16'442'16,"2"11"-188"-16,1 7-138 15,3-1-35-15,10 1-46 16,-6-4-25-16,3-8-166 15</inkml:trace>
  <inkml:trace contextRef="#ctx0" brushRef="#br0" timeOffset="62341.4421">4757 10093 576 0,'2'2'383'0,"2"7"54"16,-3 0-167-16,-17 12-58 0,3 1-35 15,-8 1-62-15,-2 0-31 16,5-7-47-16,-9-6-8 16,0-10-18-16,3-3-15 15,6-10-20-15,4-3-7 16,10-1-1-16,-3-5 8 16,10 3 7-16,7 3 10 15,3 5 20-15,6 3 10 16,3 9 11-16,1 5-4 15,-2 10-12-15,0 2-6 16,-3 5-4-16,0 3 5 0,4-2-71 16,1-1-24-16</inkml:trace>
  <inkml:trace contextRef="#ctx0" brushRef="#br0" timeOffset="62637.9105">4968 10224 1188 0,'6'0'529'16,"5"0"-263"-16,8-3-127 16,-1 3-30-16,5-3-43 15,-2-3-11-15,-3 0-21 16,-3-3-1-16,-9-4-37 16,-6 1-23-16,-11-3-36 15,-7 1-20-15,-5 2 8 0,1 3 13 16,1-1 24-16,1 5 7 15,0 5 11-15,4 4 1 16,8 12 24-16,4 2 16 16,9 12 27-16,-2 4 13 15,4 7-10-15,-1 5-7 16,-1 5-16-16,8 0-8 16,-1-7-15-16,2-3-46 15</inkml:trace>
  <inkml:trace contextRef="#ctx0" brushRef="#br0" timeOffset="63019.6655">5271 10198 1060 0,'8'1'457'16,"6"4"-259"-16,8-2-64 15,2 3-2-15,6-5-51 16,-3-3-16-16,-3-4-28 16,-8-3-7-16,-7-4-3 15,-2 1-12-15,-11-3-27 16,-3-1-12-16,-12 3-23 16,-3-3-8-16,-3 3 11 0,5 6 2 15,0 7 7-15,-1 1 10 16,6 10 10-16,0 4 15 15,7 8 22-15,8 9 9 16,7 13 11-16,5 6-1 16,-1 5 10-16,-2 1 2 15,-1-1-3-15,-2-7-7 16,4-8-19-16,3-5-10 16,2-14-70-16,0-4-65 0</inkml:trace>
  <inkml:trace contextRef="#ctx0" brushRef="#br0" timeOffset="63401.8643">5780 10092 943 0,'-10'-2'431'0,"-10"-4"-200"15,1-2-67-15,-2 7-94 16,9 1-28-16,5 2-37 16,0 6-8-16,15-1-10 15,1 0 2-15,6-2 8 16,8 1 6-16,-3-1-35 0,-3-1-24 16,-5-2-55-16,-4 0-33 15,-11 1 0-15,-7-1 20 16,-12 3 53-16,-5-1 44 15,-3 2 112-15,2 5 40 16,11 2 51-16,3 2 6 16,10 0-40-16,4-2-16 15,11 4-28-15,4-5-13 16,9 1-30-16,1-2-17 0,2-8-15 16,0-2 7-16,-2-7-78 15,-2-4-71-15</inkml:trace>
  <inkml:trace contextRef="#ctx0" brushRef="#br0" timeOffset="63507.1446">5788 9965 671 0,'-7'-5'392'16,"-5"-7"-61"-16,3 7-211 16,2 2-59-16</inkml:trace>
  <inkml:trace contextRef="#ctx0" brushRef="#br0" timeOffset="64003.812">6128 10010 839 0,'-9'0'379'16,"-9"4"-199"-16,1 2-66 15,7 4-91-15,4-2-17 16,5-1-3-16,5 9-3 16,9 0 3-16,0-1 3 15,5 1 2-15,-1-8 2 16,-4-3 2-16,-1 1 0 0,-7-9-2 16,-5 3-10-16,-8-3-22 15,-4 3-4-15,-10 5-3 16,-2-1 10-16,0 8 29 15,4-1 6-15,11 2 18 16,4 2 11-16,10 1 15 16,5 0 5-16,5-3-3 15,4-3-4-15,7-4-17 16,-2-5-4-16,8-7-8 16,-3-6-5-16,-1-7-6 15,3-5-3-15,-13 2-2 16,2 6 0-16,-7 0 1 15,-5 3 1-15,-1 9 13 16,-5-4 7-16,1 12 27 16,-3 5 16-16,0 6 3 15,-2 4-7-15,3 3-29 0,3 0-17 16,6 3-5-16,6 2-43 16,4-6-98-16</inkml:trace>
  <inkml:trace contextRef="#ctx0" brushRef="#br0" timeOffset="64401.2409">7147 10073 1083 0,'10'-4'466'0,"4"-2"-245"16,18 4-112-16,3-1-29 15,5 4-31-15,5-1-15 16,-5 2-19-16,-4-2-15 16,-6 2-143-16,-3 3-149 15</inkml:trace>
  <inkml:trace contextRef="#ctx0" brushRef="#br0" timeOffset="64534.7549">7361 10093 716 0,'0'10'414'0,"-5"3"-57"0,2 4-183 16,3 3-53-16,-1 0-66 16,5 0-22-16,9 4-50 15,2-4-76-15</inkml:trace>
  <inkml:trace contextRef="#ctx0" brushRef="#br0" timeOffset="64952.7281">7836 10197 725 0,'-5'-9'389'0,"-8"-7"-71"15,-7-5-41-15,-10 3-64 16,-2-1-38-16,-14 1-79 0,10 4-35 15,10 12-51-15,4 2-14 16,20 8-11-16,-4 5-1 16,6-1 7-16,3 6 4 15,-2-3 7-15,17 0 3 16,6-4 4-16,2-3 3 16,14-7 4-16,-13-2 2 15,-5-8 2-15,-1-2-1 16,-4 1-4-16,-3-3-2 15,-5 2-5-15,2 4-3 16,-2 2-2-16,-3 4-2 0,5 10 3 16,2 2 1-16,1 2 2 15,2 7 1-15,1-4 0 16,-7-4 2-16,4-2 20 16,0-4 21-16,-2-6 29 15,3-4 7-15,-3-8-15 16,-1-4-19-16,-1-1-34 15,-1 1 3-15,1 4-114 16,2 0 414-16</inkml:trace>
  <inkml:trace contextRef="#ctx0" brushRef="#br0" timeOffset="65502.3817">8963 10050 854 0,'0'3'399'0,"-4"9"-128"16,-5 4-73-16,-7 7-27 16,-7 1-25-16,-5 0-54 15,4-2-22-15,-5-9-31 16,3-4-4-16,-2-12-5 16,1-10-3-16,11-8-13 15,5-4-9-15,11-3-12 0,1 2-2 16,10 5-1-16,2 0 0 15,1 7 7-15,-1 10 0 16,2 10 5-16,3 11 5 16,1 11 0-16,2 5 1 15,0 0 1-15,0 1 1 16,9-4-32-16,0-5-71 16,0-10-160-16</inkml:trace>
  <inkml:trace contextRef="#ctx0" brushRef="#br0" timeOffset="65715.1932">9084 10055 698 0,'7'-1'420'15,"-3"1"-29"-15,12 6-222 16,-9 8-44-16,0 8-43 16,1 1-3-16,4 0-35 15,-2-2-8-15,4-10 11 16,3-5 11-16,1-13 13 15,-3-7 2-15,-3-3-21 16,3 1-14-16,-5 1-8 16,-5-3-41-16,-1 3-129 15</inkml:trace>
  <inkml:trace contextRef="#ctx0" brushRef="#br0" timeOffset="66139.761">9438 10025 775 0,'14'1'392'0,"5"4"-110"16,7 0-175-16,-2-4-21 15,-1 0-49-15,-1-3-10 16,-6-5-13-16,-5 1-2 16,-4 5-5-16,-6-1-6 0,-5 4-7 15,-10 0-3-15,-9 4 3 16,-4 4 13-16,1 8 36 15,2-3 15-15,5 1 18 16,7 2-1-16,7 1-16 16,7 1-7-16,11 1-3 15,4-4-3-15,9-5-3 16,2-4-4-16,5-8-8 16,1-2-3-16,-4-7-6 15,0-2-3-15,-4-4-14 16,-7 1-5-16,-4 0-9 15,-3 1-1-15,-10 1 6 16,-1 3 4-16,-1 2-5 16,-1 5 1-16,-1 6 7 0,1 4 2 15,1 8 7 1,1 1 0-16,-1 0-7 0,2 1 13 16,8 0-103-16,1-3 1 15</inkml:trace>
  <inkml:trace contextRef="#ctx0" brushRef="#br0" timeOffset="66447.67">10117 10038 1114 0,'-14'-9'477'0,"-14"3"-272"16,1 6-75-16,-1 0-90 15,5 15-22-15,4 3-16 16,6 7-1-16,6 4 4 16,7-1 1-16,4 0 3 15,5-5 4-15,11-3 13 16,-1-4 3-16,4-6 7 16,-1-4 1-16,-5-6 4 15,-2-5 3-15,-13-5 0 16,-5-5-4-16,-14-1-19 15,-3 0-8-15,-6 0-55 16,2-2-54-16</inkml:trace>
  <inkml:trace contextRef="#ctx0" brushRef="#br0" timeOffset="66601.6315">10187 10078 1015 0,'17'-2'496'0,"20"-1"-192"16,2-1-153-16,0 4-51 16,3 0-61-16,-4 1-66 0,-3 4-220 15</inkml:trace>
  <inkml:trace contextRef="#ctx0" brushRef="#br0" timeOffset="66763.9014">10374 10098 1112 0,'-2'8'482'15,"-3"4"-241"-15,5 5-130 16,6 5-40-16,2-1-29 16,3 0-4-16,2-3-68 15</inkml:trace>
  <inkml:trace contextRef="#ctx0" brushRef="#br0" timeOffset="67073.2855">10765 10116 1181 0,'-3'7'489'15,"-10"6"-285"-15,-1 4-23 16,-11-7-67-16,-3 0-27 0,-3-4-50 15,-3-6-9-15,-4-1-57 16,8-10-26-16,10-7-49 16,9 4-19-1,19-5 37-15,4 0 21 0,9 7 61 16,6-2 27-16,4 8 49 16,-2 3 14-16,-3 9 6 15,-5 7-8-15,-7 5-21 16,3 5-6-16,-5 3-18 15,3-1-8-15,-5 4-17 16,-3-3-56-16</inkml:trace>
  <inkml:trace contextRef="#ctx0" brushRef="#br0" timeOffset="67221.5842">10691 9890 1544 0,'1'-1'560'0,"-1"0"-472"0,1 1-56 15</inkml:trace>
  <inkml:trace contextRef="#ctx0" brushRef="#br0" timeOffset="67836.8475">10895 10041 1410 0,'9'-1'491'0,"13"-1"-418"15,6 2-21-15,9-5-6 16,3 4-2-16,-2 0-22 15,-2-2-9-15,-7 3-29 16,-3 2-25-16,-17-1-46 16,-4-1-18-16,-12 0 10 15,-11-1 21-15,-4 2 44 16,-3 8 20-16,2 3 45 16,5 3 18-16,-5 1 34 15,15 5 6-15,8-1-9 16,3 1-4-16,23 0-16 15,-13-8-4-15,9-6-9 16,1-5-8-16,-2-10-12 0,2-1-5 16,1-4-11-16,-5-4-4 15,-2 0-5-15,2 4-1 16,-10 0-3-16,5 7-2 16,-4 6-2-16,-3 0 5 15,2 13 8-15,-5 0 6 16,-4 0 9-16,-3 4-3 15,-5-8-3-15,3-2-2 16,2 0 1-16,0-7-6 0,4-2-18 16,-1 1-7-16,0 0-12 15,0 0 3-15,1-9 12 16,14-4 3-16,36-23 11 16,-29 33 8-16,-3 3 17 15,-1 2 11-15,-3 6 10 16,-4 5 5-16,-5 3 2 15,0 7-5-15,-6 2-13 16,-3-3-8-16,1-2-47 16,-3-1 319-16</inkml:trace>
  <inkml:trace contextRef="#ctx0" brushRef="#br0" timeOffset="72030.7236">12105 9844 915 0,'0'-4'444'0,"0"-9"-199"0,3 19-120 16,3 12-39-16,5 25-44 15,1 10 8-15,-1 9 1 16,2 4-5-16,-4-7-10 16,0-4 1-16,-9-9-76 15,-4-9-80-15</inkml:trace>
  <inkml:trace contextRef="#ctx0" brushRef="#br0" timeOffset="72335.035">12012 9807 607 0,'21'-21'361'0,"27"-20"-42"15,1 10-52-15,4 26-101 16,-5 8-46-16,-9 18-66 15,-2 11-21-15,-18 14-14 16,-15 5 0-16,-15 10 4 0,-18-6 2 16,-3-7-3-16,2-1-18 15,2-23-13-15,12-5-3 16,4-16-8-16,5-8 7 16,12-5 3-16,8-3-3 15,17 0 6-15,2 4 7 16,11 7 2-16,-2 4 1 15,-4 10-4-15,2 5-1 16,-13 8-21-16,-6 1-55 0</inkml:trace>
  <inkml:trace contextRef="#ctx0" brushRef="#br0" timeOffset="72684.673">12564 10137 991 0,'12'-1'403'0,"7"0"-256"16,2 0-24-16,-4 3-47 15,-7 0-18-15,-8 6-21 16,-11 4-9-16,-9 1-6 0,-3 4-3 15,0-3-6-15,7-3-6 16,11-3-9-16,6-5-3 16,19-1-3-16,4 1 1 15,6 4 1-15,1 5 1 16,-8 3 0-16,-4 3 1 16,-12 4 17-16,-4 4 12 15,-19-2 18-15,-12-3 4 16,-8-5-4-16,-7-8-8 15,8-11-59-15,9-4-59 16</inkml:trace>
  <inkml:trace contextRef="#ctx0" brushRef="#br0" timeOffset="73034.0275">13268 10023 891 0,'-9'3'318'0,"-8"8"-264"15,0 5-19-15,9 5-14 16,-1 5 0-16,11 3-6 0,4 0-8 15,14 1 21-15,7-5 17 16,3-6 21-16,2-5 4 16,-8-9-11-16,-5-4 0 15,-12-2 21-15,-10-4 0 16,-18-8-11-16,-6 1-17 16,-10-3-41-16,3 2 4 15,12 2-87-15,4 0-68 16</inkml:trace>
  <inkml:trace contextRef="#ctx0" brushRef="#br0" timeOffset="73198.6502">13482 10061 1129 0,'20'-3'495'0,"26"-2"-253"15,-8-4-69-15,-6 8-89 16,1 1-27-16,-11 0-35 15,-1 2-51-15,-4 3-149 16,-9-3-120-16</inkml:trace>
  <inkml:trace contextRef="#ctx0" brushRef="#br0" timeOffset="73347.631">13604 10103 837 0,'5'5'412'0,"-4"3"-140"0,6 10-55 15,2-1-90-15,1 0-30 16,2 5-47-16,-3-5-15 16,2-2-73-16,-4-2-88 15</inkml:trace>
  <inkml:trace contextRef="#ctx0" brushRef="#br0" timeOffset="73617.4495">13889 10113 789 0,'-9'-3'429'0,"-12"-8"-102"15,-2 3-99-15,3 8-131 16,2 1-45-16,7 11-52 16,2 4-10-16,8 7-3 15,6 2 1-15,7 0 6 16,10-2 3-16,7-8 15 15,1-5 17-15,1-9 33 16,-2-4 19-16,-9-9 15 16,-5-3-9-16,-12-3-25 15,-4-2-20-15,-11 2-52 16,-4-1-53-16</inkml:trace>
  <inkml:trace contextRef="#ctx0" brushRef="#br0" timeOffset="74051.9779">14563 10078 528 0,'-10'7'323'0,"-12"11"2"15,1 3-143-15,4 9-75 16,6 4-20-16,6 5-28 16,7-1-16-16,14-3 6 15,0-8 11-15,11-9 20 16,-4-6 14-16,-3-9 6 16,-4-4 0-16,-12-13-13 0,-2-6-13 15,-15-5-38-15,3 1-10 16,-15-2-87-16,0 2-61 15</inkml:trace>
  <inkml:trace contextRef="#ctx0" brushRef="#br0" timeOffset="74232.1671">14694 10160 1192 0,'17'9'497'0,"18"15"-281"15,7 3-28-15,-5 5-74 16,-1 3-25-16,-5 0-38 16,-3-1-50-16,-11-8-106 15,-2-3-76-15</inkml:trace>
  <inkml:trace contextRef="#ctx0" brushRef="#br0" timeOffset="74396.9343">14947 10168 832 0,'-14'0'464'16,"-7"3"-106"-16,-8 10-154 0,-6 8-54 15,-5 15-75-15,-7 5-21 16,-2 11-27-16,3 1-6 16,9-4-18-16,6-3-61 15</inkml:trace>
  <inkml:trace contextRef="#ctx0" brushRef="#br0" timeOffset="74772.3232">14933 10092 982 0,'13'-1'424'0,"15"1"-228"15,-5 6-37-15,-2 9-48 16,-4 9-15-16,-7 6-17 16,-2 2-10-16,-5-2-23 15,-2-2-9-15,-2-10-14 16,1-3 6-16,0-11-40 16,0-5-37-16,3-11-69 15,2-6-43-15,3-3-12 16,-1-3 15-16,4 2 44 15,2-1 32-15,1 8 60 16,6 7 41-16,-6 4 62 0,0 8 12 16,-5 7 12-16,-3 2-15 15,2 9-29-15,-7 0-10 16,-1-2-19-16,-1 1-5 16,-6-2-71-16,6-1-57 15</inkml:trace>
  <inkml:trace contextRef="#ctx0" brushRef="#br0" timeOffset="74922.1408">15084 9929 839 0,'-3'-14'487'0,"1"-11"-39"16,2 8-207-16,1 8-146 15,3 4-51-15,2 8-117 16,1 0-103-16</inkml:trace>
  <inkml:trace contextRef="#ctx0" brushRef="#br0" timeOffset="75083.7344">15244 10022 930 0,'4'22'485'16,"5"18"-152"-16,3 13-93 15,1 5-34-15,2 8-64 16,-4 3-35-16,-1-2-53 15,1-4-18-15,-3-10-14 16,1-9-31-16,-1-18-99 0,-1-7-51 16</inkml:trace>
  <inkml:trace contextRef="#ctx0" brushRef="#br0" timeOffset="75253.7346">15362 10284 1338 0,'3'-3'513'0,"7"0"-366"16,7 2-83-16,10 3-52 15,4 3-2-15,1 2-12 16,0-3-49-16,0-3-183 16</inkml:trace>
  <inkml:trace contextRef="#ctx0" brushRef="#br0" timeOffset="75520.0579">15880 10202 933 0,'-4'7'436'0,"-9"5"-177"15,-6 3-45-15,-12 1-83 16,-7-4-39-16,-6-4-56 16,3-4-19-16,5-9-32 15,6-3-24-15,12-8-37 16,3-2-4-16,9 1 19 0,5-1 17 15,6 0 41-15,6 2 25 16,6 6 49-16,7 6 19 16,7 10 30-16,5 9 1 15,0 9-15-15,-4 6-3 16,-4 4-23-16,-9 2-14 16,-7-2-17-16,-3-4-59 15</inkml:trace>
  <inkml:trace contextRef="#ctx0" brushRef="#br0" timeOffset="76010.7653">16793 9903 719 0,'-25'-15'401'0,"-17"-4"-94"0,-10 12-105 16,-1 10-23-16,0 27-62 15,1 10-20-15,11 23-48 16,6 6-22-16,27 6-12 16,10 2-3-16,26-8 6 15,9-4 6-15,10-17 17 16,9-9-39-16,5-18-119 16,-2-8-266-16</inkml:trace>
  <inkml:trace contextRef="#ctx0" brushRef="#br0" timeOffset="76447.3403">17145 10028 985 0,'11'8'410'0,"16"12"-216"16,-2 5-22-16,4 16-13 15,-3 4-9-15,-8 9-39 16,-9 5-26-16,-15 2-39 15,-9-2-7-15,-6-11-39 16,5-7-63-16</inkml:trace>
  <inkml:trace contextRef="#ctx0" brushRef="#br0" timeOffset="76616.6979">17509 10424 1484 0,'-1'0'636'0,"-6"0"-343"16,2 0-167-16,-4 1 306 15</inkml:trace>
  <inkml:trace contextRef="#ctx0" brushRef="#br0" timeOffset="80205.8734">16738 10028 659 0,'-3'-5'362'0,"0"-1"-104"0,-1 7-128 16,3 7-39-16,0 9-68 15,1 7-14-15,4 7 1 16,0 1-1-16,1 4-2 16,3 1-1-16,-1-8 1 15,0 0 1-15,-1-11 2 16,-5-8 3-16,-1-8 15 15,-4-4 1-15,3-7-5 16,-1-1-5-16,5-5-22 16,4-3-6-16,9 1-3 15,6 2-1-15,7 7 1 16,3 7 0-16,2 9 5 16,-2 6 3-16,-14 3 14 15,-7 7 14-15,-12 4 18 16,-14 3 7-16,-12 1 5 15,-9-11-4-15,-6-10-15 16,4-6-10-16,8-5-45 16,11 1-56-16</inkml:trace>
  <inkml:trace contextRef="#ctx0" brushRef="#br0" timeOffset="83054.6899">1581 11356 530 0,'5'-7'328'0,"0"-17"-1"16,9-11-130-16,11-18-107 15,0-10-13-15,0-8 6 16,-1 2 14-16,-10-2 17 15,0 4 0-15,-4 14-14 16,-2 4-2-16,-5 25 6 16,-2 11-6-16,-5 11-46 15,-1 9-27-15,1 20-39 16,1 7-6-16,10 21 12 16,6 8 4-16,8 14 4 15,9 7-1-15,11-2 4 16,0-1 5-16,5-24-64 15,-2-8-69-15,-11-20-245 16</inkml:trace>
  <inkml:trace contextRef="#ctx0" brushRef="#br0" timeOffset="83212.1299">1713 11166 729 0,'6'1'356'0,"14"3"-100"15,4 2-133-15,15 3-73 16,3 1-14-16,-1-1-98 16</inkml:trace>
  <inkml:trace contextRef="#ctx0" brushRef="#br0" timeOffset="83352.1748">1498 11056 1073 0,'-5'1'426'16,"-3"1"-254"-16,14 4-160 15,12 1-57-15,19 1-309 16</inkml:trace>
  <inkml:trace contextRef="#ctx0" brushRef="#br0" timeOffset="83682.6449">2146 11311 1216 0,'9'3'487'16,"1"2"-339"-16,11-2-31 16,3-6-49-16,-4-5-25 15,4-6-10-15,-9-2-9 16,-8-3-24-16,-7 0-6 15,-10-1-17-15,-5 2 2 0,-5-1 11 16,1 5 4-16,4 5-5 16,-3 2-9-16,6 13-8 15,5 4-2-15,6 17 16 16,1 3 15-16,4 14 19 16,0 2 3-16,-3 0-1 15,6 6-6-15,-2-14-6 16,2-2-2-16,4-10-18 15,-4-10-58-15</inkml:trace>
  <inkml:trace contextRef="#ctx0" brushRef="#br0" timeOffset="83970.6168">2660 11258 1269 0,'-9'4'531'16,"-14"11"-323"-16,-1 2-62 16,-6-5-86-16,-3-1-22 0,-1-13-26 15,1-5-23 1,5-4-39-16,3-4-11 16,8-6-3-16,3 3 16 15,11-1 22-15,4 4 6 0,9 7 17 16,4 0 11-16,8 8 29 15,5 5 15-15,5 11 0 16,1 7-6 0,3 6-16-16,-1 0 23 0,-1 2 420 15</inkml:trace>
  <inkml:trace contextRef="#ctx0" brushRef="#br0" timeOffset="84701.9365">3655 10907 776 0,'-7'4'415'16,"-6"4"-40"-16,-10 22-233 16,0 7-31-16,-7 16-18 15,4 0-14-15,4 3-45 16,-1-2-11-16,11-13-14 16,2-5-2-16,10-18-6 15,7-8 1-15,2-15 7 16,4-10 2-16,2-14 8 15,-5-6 0-15,3-5-6 16,-3-2 0-16,-3-3-3 16,6 2-2-16,-3 0-4 15,-1 5-2-15,-1 7-2 16,-3 7 0-16,-3 13-4 16,-1 3-10-16,2 14-7 15,5 4-1-15,8 10 2 0,7 9 8 16,14 9 7-16,0 1 1 15,12 7 4-15,8 1 1 16,-1-2 3-16,-4 1 1 16,-15-6 3-16,-13-5 1 15,-11-11 2-15,-5-2 2 16,-16-8 9-16,-10-3 1 16,-25-4-1-16,-14-3-3 0,-12-5-8 15,-6-2-3-15,5-8-2 16,10 1-2-16,15-1-23 15,9 0-22-15,19 6-59 16,4-1-52-16,13 4-202 16</inkml:trace>
  <inkml:trace contextRef="#ctx0" brushRef="#br0" timeOffset="85075.4938">4035 10971 1195 0,'-1'-4'505'16,"1"-3"-285"-16,-6 4-79 15,9 13-68-15,0 8-31 16,6 10-33-16,12 9 6 15,1 5-4-15,2 2 0 16,2 1-2-16,-2-4-2 16,-3-9 3-16,-3-6 2 0,-3-16 3 15,-5-4 8-15,3-13 8 16,2-7 3-16,2-12-1 16,6-7-4-16,-4-7-11 15,-2-4-3 1,3-1-5-16,-4 0-2 0,0 5-5 15,-1 3-6-15,-9 3-62 16,1 9-48-16,-3 15-241 16</inkml:trace>
  <inkml:trace contextRef="#ctx0" brushRef="#br0" timeOffset="88617.5828">4461 11235 626 0,'0'1'298'15,"0"1"-103"-15,6 12-67 16,-8 6-11-16,-2 12 5 16,1 7-2-16,-8 0-26 15,7 0-18-15,-1-12-24 16,4-6-14-16,2-7-16 15,2-5-1-15,4-9 1 0,-3-8-1 16,7-12-2-16,-5-8-4 16,3-2-11-16,-1 5-3 15,-1 7-6-15,5 6-5 16,8 14-5-16,-4 10-1 16,6 10 4-16,-3 4 4 15,-5 3 8-15,-4 5 3 16,-10-6 6-16,-8 4 4 15,-10-9 8-15,-4-5 1 0,-11-11 1 16,2-5-3-16,1-7-20 16,5-5-22-16,11 3-81 15,7-3-61-15,18 2-136 16</inkml:trace>
  <inkml:trace contextRef="#ctx0" brushRef="#br0" timeOffset="88931.6552">4834 11405 609 0,'-3'-9'380'0,"-2"-5"-53"16,-7 5-77-16,-5 4-32 16,-7 5-67-16,0 7-33 15,3 4-50-15,0-2-22 16,16 11-26-16,-1-1-10 16,9 11-11-16,1-7-2 15,5 0 3-15,7-7 0 16,8-11 8-16,11 7 0 0,5-11-19 15,-3-1-53 1</inkml:trace>
  <inkml:trace contextRef="#ctx0" brushRef="#br0" timeOffset="89239.9286">5206 11177 805 0,'-5'2'367'15,"23"-2"-147"-15,11-1-68 16,14 0-30-16,13-4-38 16,-4 4-48-16,-11-3-14 15,-2 0-121-15,-2 3-94 16</inkml:trace>
  <inkml:trace contextRef="#ctx0" brushRef="#br0" timeOffset="89433.5969">5279 11323 642 0,'7'2'408'0,"12"-2"74"16,5-2-230-16,12 0-50 15,5 0-33-15,2 2-74 16,-3 0-26-16,-2 0-30 15,-4 1-52-15</inkml:trace>
  <inkml:trace contextRef="#ctx0" brushRef="#br0" timeOffset="104915.3968">23256 12061 348 0,'0'0'211'0,"0"0"-37"15,2-3-30-15,-2 2-40 16,0 0-14-16,13-1-2 16,34 1-5-16,-28 5-25 15,-5-4-13-15,-5 8-20 16,-5 0-7-16,-6 0-2 16,-4 5 0-16,-8-9-1 15,1 4 0-15,-1-5-6 16,1 0-2-16,10 2-6 15,0-4-1-15,13 3-1 0,6 2-1 16,0-1 2-16,6 6 2 16,-10 1 6-16,-2 2 3 15,-7 5 42-15,-11-1 21 16,-3 0 15-16,-11-4 4 16,-6-6-34-16,1-6-17 15,6-5-22-15,4-3-33 0,10 0-158 16</inkml:trace>
  <inkml:trace contextRef="#ctx0" brushRef="#br0" timeOffset="105770.481">19156 11990 529 0,'3'-2'278'15,"1"-1"-60"-15,9-3-84 16,2-2-13-16,8 7-31 16,4 1-20-16,-1 4-27 15,-1 0-1-15,-8 6-3 16,-8-5 7-16,-12 5 8 15,-1 3 1-15,-12-1 6 16,-3 2 0-16,3-2-4 16,1-2-5-16,9-2-15 15,4 2-8-15,10-4-3 16,6 2 0-16,14-1 1 16,2-5-2-16,5-2-64 0,5 1-407 15</inkml:trace>
  <inkml:trace contextRef="#ctx0" brushRef="#br0" timeOffset="108281.1388">7839 11160 831 0,'4'-1'379'0,"6"-5"-159"16,8 4-36-16,10 2-50 15,9 0-32-15,7 3-53 16,-1-2-15-16,-6-1-15 16,-15 0-3-16,0 2-58 15,-1 1-50-15,-10-2-209 16</inkml:trace>
  <inkml:trace contextRef="#ctx0" brushRef="#br0" timeOffset="108516.2919">7856 11294 896 0,'14'-5'462'0,"9"-1"-166"16,18 3-62-16,2-2-33 15,4 5-73-15,1 0-34 0,-9-2-49 16,-8 2-13-16,-10 1-114 16,-5 0-505-16</inkml:trace>
  <inkml:trace contextRef="#ctx0" brushRef="#br0" timeOffset="113556.3605">5896 10900 565 0,'4'3'312'0,"4"-2"-54"0,12 2-85 15,12 3-6-15,11-1-44 16,5-4-30-16,8-1-51 16,2-6-12-16,-9 0-13 15,-4 2-2-15,-18 1-10 16,-6 3-21-16,-19-1-35 16,-4 5-15-16,-15 4-26 15,-7-1 10-15,-3 3 15 16,-3-5 12-16,11-3 33 15,1-1 10-15,11-2 14 16,0 0 5-16,1 1 9 16,5 2 8-16,0 8 22 15,1 4 10-15,2 13 2 16,-1 3-3-16,0 9-13 0,-1 4-7 16,0-1-10-16,-3 3-2 15,-2 1-7-15,-3 2-3 16,-3-5-1-16,-2-1 2 15,-8-9 1-15,-1-4 2 16,-6-8-3-16,-1-4-1 16,2-6-2-16,4-8-2 15,8-4-3-15,5-5-5 16,10-3-3-16,12 1 1 16,20-6 7-16,4-2 8 15,13 3 4-15,-3-1-3 0,-3 11-8 16,-2 3-2-16,-15 6-48 15,-6-2-75-15</inkml:trace>
  <inkml:trace contextRef="#ctx0" brushRef="#br0" timeOffset="113934.3871">6422 11329 658 0,'8'-3'305'0,"13"-1"-116"0,-8 2-48 16,6 2-40-16,-5 7-20 15,-8 4-29-15,-4 4-12 16,-7 7-11-16,-7-3-5 15,-2-3-8-15,3-2-3 16,4-11-10-16,7 4-3 16,13-3-2-16,1-6-1 15,10 5 3-15,5-1-1 16,-7 6-2-16,-3 12 12 16,-16-1 21-16,-12 4 6 0,-17 2 9 15,-7-8-9-15,-5 0-13 16,3-6-8-16,11-7-82 15,5-4-75-15</inkml:trace>
  <inkml:trace contextRef="#ctx0" brushRef="#br0" timeOffset="114310.2054">6924 11003 700 0,'-4'-2'413'0,"-2"-1"-54"16,3 6-137-16,3-3-91 15,2 23-27-15,7 51-3 16,-4-24-8-16,-2 11-31 16,3 3-11-16,-5-1-22 15,5-8-6-15,1-12-35 16,1-12-54-16,-1-15-165 15,-9-11-346-15</inkml:trace>
  <inkml:trace contextRef="#ctx0" brushRef="#br0" timeOffset="114605.3086">6860 11033 679 0,'16'-18'386'0,"22"-24"-52"16,0-2-63-16,21 20-80 15,-3 6-43-15,4 22-71 16,3 16-28-16,-23 14-27 0,-8 7-2 16,-33 5 9-16,-17 2 3 15,-25 6-2-15,-9 3-3 16,-3 1-56-16,3-5-20 16,10-20-16-16,9-10-6 15,12-14 37-15,7-6 11 16,12-5 4-16,6-1 16 15,22 1 24-15,5 2 20 16,14 7 16-16,1 6-10 16,-5 2-15-16,-5 3-10 0,-6 2 16 15,-3-3-46-15</inkml:trace>
  <inkml:trace contextRef="#ctx0" brushRef="#br0" timeOffset="115054.3336">7398 11378 874 0,'5'-4'442'0,"6"-4"-149"16,3 4-123-16,2-2-33 16,9 6-50-16,-3 3-17 15,-3 6-32-15,-5 4-13 16,-13 7-11-16,-3-1-1 15,-10 2 0-15,-2-5 1 0,3-3-3 16,5 0-2-16,4-10-12 16,2 0-2-16,6-3-4 15,-6-1-1-15,0 1 7 16,15 4-1-16,25 19 9 16,-34-9 9-16,-14 3 26 15,-13 1 10-15,-10-6 2 16,0-1-1-16,-4-11-86 15,10-4-550-15</inkml:trace>
  <inkml:trace contextRef="#ctx0" brushRef="#br0" timeOffset="139507.6355">8593 11254 565 0,'9'-9'289'16,"7"-6"-68"-16,1-9-66 16,4-4 7-16,0-3-9 15,-3-5-11-15,-3 2-19 16,-6-5-2-16,-3 9-11 16,0 7-14-16,-5 8-27 15,3 8-16-15,-2 5-31 16,-3 0-13-16,0 4-18 15,1-2-6-15,-2 0-5 16,2 21 3-16,5 41 3 16,1-28 3-16,4 11 4 15,-3-1 4-15,1-2 4 16,-3 0-1-16,6-9-160 16,5-2-164-16</inkml:trace>
  <inkml:trace contextRef="#ctx0" brushRef="#br0" timeOffset="139705.2685">8505 11382 965 0,'5'3'374'0,"10"-1"-234"15,7-2-29-15,19-2-11 16,10-2-26-16,12 2-53 15,3 0-6-15,-7 0-48 16,-1 1-70-16</inkml:trace>
  <inkml:trace contextRef="#ctx0" brushRef="#br0" timeOffset="140105.73">8687 11543 528 0,'-7'-6'308'15,"-5"-8"-52"-15,12-2-111 16,5 0-34-16,16 1-36 0,8 4-12 16,7 3-13-16,5 6-7 15,-5 8-17-15,-5 6-3 16,-8 16 7-16,-15-6 11 15,-9 6 15-15,-12-1-1 16,-6 0-11-16,-7 2-10 16,-6-5-19-16,1-5-3 15,-5-13-13-15,4-5-16 16,7-5-27-16,4-4-9 16,7-4 3-16,7 2 2 0,14 3 14 15,7 0 4-15,9 7-2 16,8 6 11-16,-3 5 14 15,3 4 7-15,0 5 12 16,-13-5 3-16,9 1 1 16,-4-5 24-16,3-7-352 15</inkml:trace>
  <inkml:trace contextRef="#ctx0" brushRef="#br0" timeOffset="140267.2475">9154 11380 961 0,'-2'-3'490'0,"-1"-3"-61"16,6 1-379-16,-3 4-29 15</inkml:trace>
  <inkml:trace contextRef="#ctx0" brushRef="#br0" timeOffset="140675.592">9480 11198 1124 0,'-10'-21'509'16,"-8"-12"-242"-16,13-1-144 16,5-3-35-16,17 15-46 15,9-1-9-15,14 12-6 16,8 11 2-16,5 8-9 16,-5 11-1-16,-13 15 8 15,-16-1 6-15,-24 9 12 16,-11 5 1-16,-23-2-7 15,-6 2-9-15,-3-3-10 16,3-8-4-16,9-11-4 16,7-4-14-16,13-16-21 15,5-2-8-15,14-3-27 0,4-2 9 16,13 2 10-16,9 0 5 16,13 2 23-16,-9 0 3 31,-17 0 6-31,2 0 2 0,46 2-13 0,-3 3-52 15,-7-5-175-15</inkml:trace>
  <inkml:trace contextRef="#ctx0" brushRef="#br0" timeOffset="140913.7361">10101 11210 1182 0,'7'-1'486'0,"19"-1"-257"16,7-3-88-16,10 2-38 16,2 2-25-16,-7 1-48 15,-2 0-20-15,-6-1-110 16,-5-2-106-16</inkml:trace>
  <inkml:trace contextRef="#ctx0" brushRef="#br0" timeOffset="141094.1762">10162 11325 1060 0,'3'4'457'16,"10"4"-220"-16,10 2-41 15,7-2-56-15,2-4-34 16,-1-3-65-16,4-1-11 0,3-3-48 16,1-2-62-16</inkml:trace>
  <inkml:trace contextRef="#ctx0" brushRef="#br0" timeOffset="141753.3758">10867 11190 655 0,'6'-9'315'0,"9"-13"-102"15,-2-6-33-15,1-1-33 16,-1 0-16-16,-3 4-24 16,-2 4-8-16,-6 6-8 15,-2 7-3-15,0 7-32 16,-1 3-18-16,-1 14-37 15,-1 4-10-15,4 10-1 16,3 5 5-16,6 6 10 16,2 1 6-16,-3-2 7 15,1-2 2-15,-9-6 1 16,-1-2 4-16,-10-6 2 16,-8-4 2-16,-9-6 0 15,-4-3-5-15,-1-5-7 16,2-1-4-16,10-5-9 15,4 0-4-15,15 2-19 16,4 3-3-16,18-1-1 16,10 2 4-16,14-6 15 0,9-2 3 15,10-3 2-15,0 2 26 16,-4-1-121-16,-3-2-117 16</inkml:trace>
  <inkml:trace contextRef="#ctx0" brushRef="#br0" timeOffset="147449.6114">11648 11044 713 0,'-3'-6'367'16,"1"-12"-84"-16,1 6-46 15,1 1-60-15,0 7-36 16,6 5-62-16,2 8-24 16,8 14-17-16,1 7 4 15,1 16-2-15,0 11-6 0,-5 8-17 16,-1-1-4-16,3-5-1 15,-1-9 0-15,1-20 1 16,7-6 3-16,-1-21 9 16,-2-12 6-16,13-17 5 15,-8-12 2-15,2-15 9 16,-6-2 3-16,2-5-3 16,-3 2 0-16,-2 9-21 15,2 4-9-15,-12 16-9 16,-5 5-4-16,-4 17-34 15,0 8-49-15,-4 12-160 16,3 8-425-16</inkml:trace>
  <inkml:trace contextRef="#ctx0" brushRef="#br0" timeOffset="147775.9633">12230 11425 1682 0,'-6'-2'673'16,"6"0"-460"-16,0 2-66 15,0-1-99-15,0 0-608 16</inkml:trace>
  <inkml:trace contextRef="#ctx0" brushRef="#br0" timeOffset="157053.5567">13005 11006 565 0,'-6'7'352'0,"-10"16"57"15,2 5-210-15,-7 20-62 16,2 8-22-16,1 7-54 0,-5 5-17 16,7-9-22-16,2-6-4 15,10-23-4-15,1-14 5 16,9-22 5-16,1-12 1 16,2-18 3-16,2-9-6 15,-1-8-5-15,-1-4-2 16,0-4-4-16,4-1-3 15,-6 13-4-15,9 8-3 16,1 12 0-16,-3 8-3 16,5 7-5-16,-9 12-2 0,-1 14 5 15,3 15 6-15,5 18 13 16,0 3 8-16,9 17 1 16,-3-3-2-16,1 4-2 15,1-5-2-15,-6-13 16 16,1-3-38-16,-12-16-105 15,-4-6-76-15</inkml:trace>
  <inkml:trace contextRef="#ctx0" brushRef="#br0" timeOffset="157197.5661">12939 11303 1154 0,'5'-4'442'0,"14"2"-325"15,8 0-51-15,17 2-44 0,2 2-12 16,0 1-178-16</inkml:trace>
  <inkml:trace contextRef="#ctx0" brushRef="#br0" timeOffset="157401.8231">13268 11265 1038 0,'-3'4'448'16,"-1"12"-228"-16,6 7-37 15,9 6-56-15,1 1-26 16,6-4-44-16,1-9-10 0,5-9-6 16,1-5 3-16,1-7 22 15,-2-7 8-15,-8-5 2 16,-4-1-4-16,-10-3-26 16,-2 4-15-16,-5 4-61 15,0 0-72-15</inkml:trace>
  <inkml:trace contextRef="#ctx0" brushRef="#br0" timeOffset="157968.116">13563 11247 1009 0,'4'3'384'0,"14"0"-273"0,3-1-36 15,7 0-12-15,0-2-18 16,-3 0-24-16,-2-3-7 16,-3-1-5-16,-2-1-6 15,-10 0-6-15,0 5-6 16,-19 3-4-16,-8 1 4 16,-2 8 9-16,-5-1 11 15,8 8 12-15,2 0 5 16,9 6-1-16,7 0-2 15,11-2-2-15,7-3-2 16,2-8 1-16,-1-7 0 0,3-6-1 16,3-4 0-16,-3-7-4 15,3-1-3-15,-7-7-4 16,-2 3-1-16,-4 4-5 16,-2 3-4-16,-5 11 6 15,0 4 14-15,-4 7 25 16,-1 3 14-16,-2 6 0 15,-1-2-12-15,2-8-23 16,1 1-7-16,0-12-1 16,6-3 1-16,2-6-3 15,3-8-1-15,7-6-8 16,0-3-3-16,3 6-2 16,1 2-6-16,1 10-3 15,0 9 0-15,-5 7-3 0,-4 9 7 16,-1 6 5-16,-4-1 1 15,4 5 6-15,-1 2 0 16,-5-5-14-16,-4-6-53 16,0-2-162-16</inkml:trace>
  <inkml:trace contextRef="#ctx0" brushRef="#br0" timeOffset="158114.1105">14022 11114 1220 0,'-3'-10'612'0,"2"-1"-220"0,-1 3-214 16,1 8-81-16,6 11-48 15,3 1-106-15</inkml:trace>
  <inkml:trace contextRef="#ctx0" brushRef="#br0" timeOffset="158483.9607">14558 11279 906 0,'10'6'420'0,"5"9"-172"0,0 7-61 16,2 8-36-16,-6 0-25 16,-11-4-30-16,1-3-19 15,-4-7-34-15,0-6-11 16,10-6-3-16,-5-7-4 16,5-10-9-16,1-5-5 15,-2-7-14-15,8 0-3 0,0 0 0 16,-1 3 2-16,2 12-5 15,5 5 8-15,2 12 11 16,-1 7 5-16,1 10 14 16,-9-1-2-16,-4 5-6 15,2 1 6-15,-2-6-588 16</inkml:trace>
  <inkml:trace contextRef="#ctx0" brushRef="#br0" timeOffset="159034.7525">15536 11291 831 0,'-20'0'464'16,"-16"-1"-114"-16,-8 9-122 15,-4 2-46-15,11 7-78 16,9 9-37-16,19 1-35 16,10 3-11-16,17 0-13 15,9-11 2-15,12-6 7 16,2-7 2-16,-2-10 6 15,-5-2 4-15,-11-14 5 16,-2-3 0-16,-12-17-8 16,-5-5-7-16,-11-6-10 15,-7-5-5-15,0 6 0 16,-1-2-1-16,8 7-3 0,6 4-6 16,3 10-20-16,9 10-38 15,-1 11-83-15,2 8-67 16</inkml:trace>
  <inkml:trace contextRef="#ctx0" brushRef="#br0" timeOffset="159218.6508">15664 11267 893 0,'-1'12'488'15,"-2"6"-73"-15,-3 8-226 16,6 9-26-16,5 4-70 15,-5-1-28-15,8-2-41 16,-7-8-47-16,2-11-164 16,11-5-382-16</inkml:trace>
  <inkml:trace contextRef="#ctx0" brushRef="#br0" timeOffset="159498.9243">15996 11353 869 0,'-3'9'451'0,"-6"7"-125"16,-4 2-41-16,-4 1-102 0,-7-2-43 15,-2-3-67-15,1-5-23 16,-5-9-22-16,4 0-6 16,2-12-9-16,0-4-10 15,9-1-14-15,5-5-7 16,10 1-10-16,4 3 1 15,9 3 2-15,5 6-1 16,5 7 9-16,4 7 6 16,-3 8 11-16,0 3 5 15,-2 9 6-15,0 3-2 0,-3 1 4 16,-3-3-19-16,5-2 13 16</inkml:trace>
  <inkml:trace contextRef="#ctx0" brushRef="#br0" timeOffset="159884.2956">16226 11290 1269 0,'-11'-6'528'0,"-13"1"-322"16,0 1-50-16,8 8-84 15,-1 7-27-15,5 5-36 16,4 5-9-16,8 5-6 0,-1 1-1 16,12-2 2-16,0-4 5 15,8-8 5-15,6-4 2 16,0-6 5-16,0-4-8 16,-5-2-16-16,-3-2-5 15,-9-5-2-15,-1 6 6 16,-8-3 8-16,-2 4-3 15,-4 10 8-15,-5 3 4 16,1 15 13-16,0 2 6 0,8 7-9 16,2 3-5-1,4-2-5-15,2 0 0 0,3-7-24 16,4-1-8-16,5-8-145 16,1-7-94-16</inkml:trace>
  <inkml:trace contextRef="#ctx0" brushRef="#br0" timeOffset="160162.1106">16507 11351 1017 0,'-9'-3'439'0,"-8"-2"-237"0,-3 3-57 16,3 9-77-16,5 2-16 15,8 8-19-15,4 0-7 16,6 2 8-16,9 2 7 16,2-10 27-16,-4-2 12 15,1-9 17-15,-3-2-1 16,-3-8-21-16,-4-2-14 16,-4-7-29-16,-1-1-8 15,-5 0-75-15,2 5-56 16,6 12-226-16</inkml:trace>
  <inkml:trace contextRef="#ctx0" brushRef="#br0" timeOffset="160466.4288">16630 11491 737 0,'9'5'387'0,"11"6"-85"16,2-3-54-16,2-10-68 15,1-4-42-15,-1-8-68 16,-2 1-20-16,-6-4-21 15,-6-5-3-15,-10 0-6 16,-6-6-5-16,-12 3-8 16,-4 7-2-16,-6 5-6 15,-2 5-3-15,3 11-7 16,1 7-3-16,7 10 5 16,7 8 3-16,9 14 7 15,-1-4 2-15,7 1 0 16,1 2 1-16,4-7 10 0,3 3 5 15,1-10 4-15,0-3 0 16,1-6-8-16,3-8-38 16,3-4-164-16</inkml:trace>
  <inkml:trace contextRef="#ctx0" brushRef="#br0" timeOffset="160801.6267">17135 11383 1038 0,'-5'13'480'0,"-10"15"-198"16,-5-1-43-16,-1-1-84 16,-4-5-38-16,4-5-60 15,0-5-19-15,0-11-11 16,2-4-22-16,3-14-36 15,1 1-12-15,9-8-17 16,3 0 11-16,6-2 24 16,5 3 5-16,4 6 16 15,4 8 7-15,1 12 10 16,-1 6 6-16,-2 14 1 16,-1 1 2-16,0 6-1 15,-3 2-2-15,4-1-5 16,-6-3-5-16,-7-9-95 0,4-3-66 15</inkml:trace>
  <inkml:trace contextRef="#ctx0" brushRef="#br0" timeOffset="160941.9522">17048 11121 1407 0,'-5'-6'631'0,"4"2"-346"16,-4 5-94-16,3 13-135 15,8 9-33-15,-4 10 358 16</inkml:trace>
  <inkml:trace contextRef="#ctx0" brushRef="#br0" timeOffset="162003.2886">1762 12223 714 0,'-14'0'362'0,"-16"5"-115"15,-3 5-1-15,0 8-72 16,8 8-41-16,14 6-65 16,7 4-38-16,18-2-31 15,8-4-3-15,11-6 5 16,5-9 4-16,-2-14 10 16,-6-3 8-16,-9-20 40 15,-6-4 12-15,-7-12 16 16,-2-6 0-16,-9-6-34 15,-5 0-10-15,-13-2-20 16,-3 0-5-16,-7-5-9 16,-1 0-4-16,6 0-10 0,7-3-5 15,19 18-24-15,9 8-45 16,18 20-134-16,3 12-60 16</inkml:trace>
  <inkml:trace contextRef="#ctx0" brushRef="#br0" timeOffset="162281.512">1994 12142 907 0,'-5'7'399'15,"3"9"-134"-15,2 14-136 16,0 1-2-16,9 10-13 15,1-5-39-15,4-4-37 16,-1-6-4-16,0-13 19 16,0-5 11-16,3-8 19 15,5 0 0-15,-7-6-11 16,1-2-8-16,-13-5-16 16,0-2-9-16,2-4-33 15,0 0-44-15,-1 0-151 16,2-6-77-16</inkml:trace>
  <inkml:trace contextRef="#ctx0" brushRef="#br0" timeOffset="162490.0915">2253 12175 979 0,'3'14'457'16,"4"15"-182"-16,5 5-66 16,1 0-75-16,-5-2-28 15,4-5-42-15,0-6-18 16,3-12-9-16,7-4 4 15,2-10 7-15,-1-5 1 16,-2-12-9-16,-2-5-8 0,-6-3-14 16,0 0-2-16,-5 2-97 15,3 3-73-15</inkml:trace>
  <inkml:trace contextRef="#ctx0" brushRef="#br0" timeOffset="162782.618">2758 12245 1040 0,'0'9'497'0,"0"10"-174"15,-6 3-54-15,-10-1-87 16,-4-2-43-16,-3-4-72 16,-4-4-23-16,4-6-20 15,-2-5-6-15,8-4-27 16,3-5-12-16,2-7-27 15,4-5-11-15,5-2 2 0,7 1 6 16,7 1 14-16,8 9 7 16,3 6 14-16,-2 2 8 15,7 15 12-15,-5 5 9 16,-3 12 4-16,1 6-2 16,-5 7-2-16,-1-3 9 15,-4-6-122-15,-2-4-167 16</inkml:trace>
  <inkml:trace contextRef="#ctx0" brushRef="#br0" timeOffset="162993.0382">2893 12143 1187 0,'1'1'531'15,"4"10"-216"-15,2 13-182 16,1 9-28-16,1 23 6 15,-3 4-5-15,-2 9-28 16,0 7-16-16,0-10-33 16,6-2-9-16,-2-13-15 15,-1-12-21-15,-1-14-97 16,-6-11-82-16</inkml:trace>
  <inkml:trace contextRef="#ctx0" brushRef="#br0" timeOffset="163137.1176">2951 12346 965 0,'9'-2'448'15,"11"-1"-165"-15,1 0-148 16,8 3-86-16,1 1-15 16,0 0-71-16,-3-1-88 15</inkml:trace>
  <inkml:trace contextRef="#ctx0" brushRef="#br0" timeOffset="163280.5638">3191 12179 1096 0,'-3'-2'516'0,"-4"2"-222"15,2 4-76-15,7 17-100 16,-1 2-44-16,3 7-42 16,3 1-12-16,4 0-14 15,1-1-58-15</inkml:trace>
  <inkml:trace contextRef="#ctx0" brushRef="#br0" timeOffset="164052.4495">3408 12194 1150 0,'-2'1'489'15,"3"12"-254"-15,-2-1-81 16,4 13-47-16,2 2-26 15,-6 2-38-15,1-5-13 16,-6-1-74-16,6-2-71 16,4-12-119-16,0-4-61 15,9-13 4-15,-4-8 65 16,7-5 117-16,-1-1 60 16,-3-1 76-16,3 3 32 0,-5 4 67 15,-3 6 38-15,-2 6 3 16,-11 3-5-16,-8 4-26 15,-1 2-24-15,0 6-16 16,5 0-23-16,4 2-42 16,7 4-16-16,-1-2-17 15,10 3-3-15,9 0-24 16,-2-3-34-16,14 5-48 16,-3-3 8-16,2-8-44 15,6-4 19-15,-3-12 50 16,5-6-6-16,-1-4 72 15,-7-3 18-15,-7 1 41 16,-8-4 27-16,-9 3 58 16,-6 2 24-16,-12 0 1 15,-3 3-11-15,-8 5-35 16,1 5-17-16,-1 8-36 0,1 5-15 16,7 5-29-1,3 2-11-15,9 7-7 0,6 3-4 16,8-1 3-16,5 0 3 15,6-8 3-15,-8-4 4 16,14-10 5-16,1-6 2 16,-2-7 2-16,9-4 0 15,-14-6 0-15,-4 2-2 16,-3-2 0-16,-4 4-3 16,-6 6 1-16,-2 5-1 0,-6 6 1 15,0 3 3-15,2-3 2 16,0 0 0-16,0 8-3 15,1 9-3-15,17 30-3 16,-1-30 7-16,-1-4 24 16,1 0 13-16,4-10 18 15,-2-1 0-15,2-8-11 16,-1-2-4-16,-1-5-18 16,-2-3-4-16,-4-2-42 15,0-3-50-15,-9 0-138 16,-1 1-87-16,-13-3-331 15</inkml:trace>
  <inkml:trace contextRef="#ctx0" brushRef="#br0" timeOffset="164159.4394">4031 12090 582 0,'-5'-13'464'15,"-2"-8"43"-15,3 11-109 0,-7-2-70 16,8 12-121-16,3 3-70 16,0 5-94-16,7 11-26 15,1 4-62-15,1 2-237 16</inkml:trace>
  <inkml:trace contextRef="#ctx0" brushRef="#br0" timeOffset="164768.9536">5018 12115 742 0,'-10'-3'390'0,"-6"-5"-125"16,-6 8-99-16,-2 2-31 15,2 6-59-15,1 4-19 16,10 3-39-16,11 6-13 16,8-4-9-16,10 1-1 15,10-2 5-15,-6-3 4 0,1-4 5 16,-7-6 1-16,-13-3 9 16,-5-4-1-16,-6 4-4 15,-7 0-2-15,-1 6-11 16,-3 1-1-16,-8 0 7 15,9 3 2-15,3 2 9 16,9 2 4-16,10 5 3 16,8 0 0-16,5 1-7 15,3 1-4-15,8-1-6 16,0-1-2-16,7-7-31 16,2-4-35-16,3-9-108 15,2-7-105-15</inkml:trace>
  <inkml:trace contextRef="#ctx0" brushRef="#br0" timeOffset="165103.2655">5315 12283 380 0,'1'-11'276'0,"-1"-13"39"0,-6 1-29 16,-7 2-56-16,-5 2-21 15,-8 7-45-15,2 6-32 16,2 9-54-16,1 5-27 16,12 9-42-16,-1 4-9 15,9 5-5-15,5 4-1 16,6-1 2-16,4-2 3 15,8-5 1-15,2-7 2 16,5-9 3-16,0-4 2 16,-3-7-9-16,-3-4-10 0,-9-3-11 15,-5 0-3-15,-7-1 11 16,-5 1 8-16,-6 5 4 16,-1 6 1-16,-6 7 7 15,-1 10 8-15,-1 15 14 16,-1 7 6-16,8 12 3 15,2 2-8-15,9-4-3 16,3-2-5-16,8-12-6 16,2-3-4-16,6-13-102 15,2-5-92-15</inkml:trace>
  <inkml:trace contextRef="#ctx0" brushRef="#br0" timeOffset="165401.9881">5692 12306 890 0,'-8'9'458'0,"-7"6"-144"16,-2 0-126-16,-6-1-34 16,0-4-70-16,2-3-25 15,1-8-34-15,3-4-4 16,3-9-11-16,0-2-1 15,7-3-20-15,2-3-6 16,8 0-2-16,7 3-4 0,4 7 13 16,6 3 4-16,-2 7 5 15,1 5 2-15,-2 9 5 16,-2 8-2-16,-1 8 0 16,-1 2 0-16,0 3-45 15,0-1-82-15</inkml:trace>
  <inkml:trace contextRef="#ctx0" brushRef="#br0" timeOffset="165690.2075">5895 12398 759 0,'6'0'444'0,"2"-2"-42"16,2 2-101-16,-1-3-116 16,2 0-38-16,-2-3-62 15,3-2-20-15,-3-5-25 16,0-2-8-16,-9-4-6 15,-2 0-4-15,-4-1-7 0,-8-1-4 16,-1 1-6-16,-1-1-2 16,-4 8-4-16,4 3-10 15,7 12-12-15,-1 8-5 16,4 11 3-16,2 8 12 16,8 11 20-16,-1 5 11 15,11 9 11-15,-2-2-1 16,0 0-4-16,-1-4-3 0,-9-5-4 15,1-3-6-15,-4-6-53 16</inkml:trace>
  <inkml:trace contextRef="#ctx0" brushRef="#br0" timeOffset="166100.5517">6092 12149 822 0,'-1'-5'437'15,"0"3"-163"-15,1 7-47 16,0-2-96-16,7 28-49 0,24 82 3 15,-10-36-18-15,-5 3-17 16,-8-2-3-16,-2-17-16 16,0-6 0-16,1-18-83 15,4-9-64-15</inkml:trace>
  <inkml:trace contextRef="#ctx0" brushRef="#br0" timeOffset="166258.3023">6167 12416 846 0,'13'0'383'15,"10"-2"-111"-15,9 4-242 16,8 1-16-16,2-3-31 16,1 3-76-16</inkml:trace>
  <inkml:trace contextRef="#ctx0" brushRef="#br0" timeOffset="166480.5969">6626 12366 544 0,'1'-7'359'16,"-1"-9"9"-16,-5-2-69 16,-7 1-81-16,-6 1-30 15,-3 2-52-15,-6 3-19 16,3 5-45-16,0 2-24 0,10 8-30 16,0 3-11-16,5 7-10 15,8 5-2-15,-2 4 0 16,11 3 1-16,7 1 5 15,3-4 2-15,7-4 3 16,-2-4 3 0,4-8 16-16,-4-5-32 0,-2-8-106 15,-1-4-99-15</inkml:trace>
  <inkml:trace contextRef="#ctx0" brushRef="#br0" timeOffset="166585.2135">6627 12135 838 0,'-9'-14'448'15,"-10"-10"-127"-15,11 11-166 16,3 4-71-16,5 10-129 16,6 4-122-16</inkml:trace>
  <inkml:trace contextRef="#ctx0" brushRef="#br0" timeOffset="166899.8046">6826 12130 674 0,'0'-16'379'16,"0"-22"-24"-16,4-6-98 15,-3-4-81-15,9 4-29 0,-5 12-69 16,-1 10-14 0,-2 16-38-16,-4 7-5 0,3 19-8 15,1 12-4-15,0 16 15 16,4 6-2-16,-1 17 0 15,2 2 1-15,3 16-7 16,1 4-1-16,2-6-4 16,-7-7 4-16,-5-18 4 15,-1-10 2-15,-8-16 4 16,-2-8 0-16,-3-14-20 16,-1-9-12-16,1-13-61 15,1-10-55-15,4-9-135 16</inkml:trace>
  <inkml:trace contextRef="#ctx0" brushRef="#br0" timeOffset="167304.0057">7225 12216 708 0,'-9'-11'401'15,"-8"-5"-68"-15,0 5-131 16,5 7-129-16,3 5-35 16,5 10-39-16,5-1-8 0,10 4-1 15,4 2 2-15,7-1 6 16,1 1 2-16,-2-4 4 16,-3-2 0-16,-9-5 1 15,-3 1-3-15,-11-1-2 16,-6-1 0-16,-6 3 0 15,-6-5 2-15,1 3 15 16,0 0 17-16,3 3 37 16,4 3 18-16,8 4 13 15,3 2-10-15,8 4-25 16,8-2-14-16,6 3-21 16,7-3-4-16,2-6-9 15,3-7 0-15,0-6-60 16,1-9-49-16,0-7-184 15</inkml:trace>
  <inkml:trace contextRef="#ctx0" brushRef="#br0" timeOffset="167619.5592">7446 12216 799 0,'1'0'347'0,"6"2"-168"15,5-1-81-15,9 3-28 16,6-4-22-16,0 1-18 0,-1-2-20 16,-3-3-1-16,-11 4 1 15,-1-3 1-15,-10 0-8 16,-3 2-2-16,-10 1-3 16,-4 4-2-16,-5 3 18 15,2 2 10-15,2 4 21 16,5 2 7-16,3 5-2 15,3 3-4-15,8 4-13 16,3 5-5-16,11-3-9 16,1-2-4-16,8-9-2 15,4-5-10-15,6-12-87 16,2-6-61-16,4-7-235 16</inkml:trace>
  <inkml:trace contextRef="#ctx0" brushRef="#br0" timeOffset="168013.7333">7908 12306 603 0,'2'0'368'0,"-1"0"-18"0,-1 8-41 16,-8 8-101-16,-6 2-39 16,-5 3-71-16,-2 0-34 15,-2-4-27-15,1-2-10 16,5-8-7-16,-2-6-1 16,10-5-18-16,-1-9-10 15,6-7-21-15,3 1-7 16,5-3 5-16,5 2 7 15,2 5 9-15,3 3 1 16,3 10 10-16,-3 6 5 0,1 7 14 16,1 9 10-16,-4 4 7 15,1 0 1 1,3 3-4-16,3-6-2 0,4-6-6 16,6-5-1-16,-5-11 3 15,-3-4-1-15,-2-9-16 16,-2-4-9-16,-2 0-18 15,-1-4-2-15,-6 2 10 16,-2 3 6-16,-4 5 5 16,0 4-1-16,-1 8 5 15,2 5 5-15,-3 7 4 16,1 8 2-16,1 4-5 16,-2 0-7-16,2 1-382 15</inkml:trace>
  <inkml:trace contextRef="#ctx0" brushRef="#br0" timeOffset="169013.4705">8754 12296 678 0,'7'-9'366'0,"15"-7"-30"16,3 5-90-16,-2 11-64 15,3 8-27-15,-9 15-64 16,-7 8-6-16,-9 9-10 0,-4 1-6 15,-5-3-18-15,-2-7-11 16,4-11-17-16,5-5-5 16,1-11-23-16,0-11-12 15,9-10-13-15,0-7-7 16,5-11 10-16,0 3 5 16,-2-3 5-16,0 3 3 0,-2 6 7 15,-3 6 3 1,-6 9-6-16,1 9-7 15,-6 9 9-15,4 9 4 0,1 11 14 16,2 4 12-16,7 6-6 16,0-3-4-16,6-3-4 15,6-5-1-15,-1-14-62 16,14-5-60-16,6-13-159 16,1-2-103-16,8-9-50 15,-7-4 53-15,-9-3 169 16,-4-2 148-16,-7 3 228 15,-7 2 69-15,-6 10 90 16,-5 7-28-16,-9 8-51 16,-3 7-43-16,-7 7-72 15,-4 3-11-15,-6-4-58 16,-3-2-15-16,2-8-25 16,2-4-5-16,6-8-13 15,4-5-9-15,4-8-22 16,3-2-12-16,8 0-2 15,6 1 4-15,5 3 14 0,3 4 5 16,4 7 9-16,-4 6 4 16,6 12 12-16,-5 6 9 15,-3 6 7-15,2 1 1 16,-7 0-4-16,5-1-2 16,3-9-5-16,1-6-1 15,1-10 0-15,2-3-1 0,-1-11-16 16,-4-4-4-16,0-5-3 15,-3-3 0-15,-3 2 12 16,0 0 0-16,-2 7 10 16,-2 4 9-16,-2 13 9 15,-1 6 5-15,-2 13-7 16,2 8-10-16,-1 7-8 16,1 3-2-16,5-1 36 15</inkml:trace>
  <inkml:trace contextRef="#ctx0" brushRef="#br0" timeOffset="169496.9076">10295 12258 768 0,'-9'-4'410'16,"-3"-3"-134"-16,-13 5-86 16,-1 3-33-16,-1 9-72 15,0 3-21-15,7 11-37 16,5 4-10-16,13 6-15 16,9 2-2-16,17-6 0 15,7-5 1-15,6-11 6 16,0-10 3-16,-11-8 9 15,-5-4 3-15,-13-7-9 16,-12 1-8-16,-15 2-13 16,-14-1-8-16,-17 6 4 15,-1 2-19-15,4 2-89 16,12 2-106-16</inkml:trace>
  <inkml:trace contextRef="#ctx0" brushRef="#br0" timeOffset="169673.0652">10383 12256 943 0,'9'-1'473'0,"11"-1"-134"15,5-2-121-15,12 3-96 16,2 1-34-16,2 0-48 16,-2 2-13-16,-6 1-31 15,-10-2-44-15,-8 0-137 16,-5-1-110-16</inkml:trace>
  <inkml:trace contextRef="#ctx0" brushRef="#br0" timeOffset="169823.9664">10564 12273 797 0,'-7'13'414'16,"-3"9"-124"-16,3 8-103 15,2 0-32-15,6 3-59 16,3-3-24-16,2-4-41 15,2-3-10-15,4-8-108 16,5-7-88-16</inkml:trace>
  <inkml:trace contextRef="#ctx0" brushRef="#br0" timeOffset="170084.6609">11013 12332 675 0,'-4'11'420'16,"-7"12"1"-16,-7 5-129 15,-13 2-87-15,-5-6-40 16,1-5-62-16,1-10-30 16,7-6-38-16,6-3-11 0,6-11-24 15,2-1-7-15,4-8-10 16,5 0-5-16,6 1 6 16,0-1 0-16,7 6 7 15,0 4 7-15,6 7 9 16,5 5 6-16,8 11 0 15,0 2-4-15,1 6-1 16,-1 5-2-16,-8 0-35 16,-3 3 459-16</inkml:trace>
  <inkml:trace contextRef="#ctx0" brushRef="#br0" timeOffset="170614.0778">11821 12315 683 0,'-6'9'366'0,"-11"13"-50"16,-2 1-81-16,-3 1-71 16,-3-2-32-16,5-4-66 15,-4-9-24-15,-1-7-22 16,2-4-11-16,1-11-15 16,4-4-6-16,9-4-9 15,7-1 2-15,8-1 9 16,5 5 10-16,5 5 20 15,5 8 13-15,0 12 12 16,1 9-5-16,0 14-10 16,-3 1-6-16,-5 10-7 0,-2-3 5 15,-3-7-72-15,-9-3-78 16</inkml:trace>
  <inkml:trace contextRef="#ctx0" brushRef="#br0" timeOffset="170750.6453">11737 12117 1204 0,'-2'-8'465'0,"1"-3"-351"16,1 5-52-16,5 11-166 16</inkml:trace>
  <inkml:trace contextRef="#ctx0" brushRef="#br0" timeOffset="171101.9908">11912 12280 1321 0,'4'6'514'0,"2"11"-374"16,1 4-2-16,-3 6-40 15,-4 0-30-15,-5 2-31 16,-2 0-7-16,4-6-37 15,1-5-34-15,8-12-39 0,3-6-16 16,5-15 15-16,2-4 30 16,3-7 37-16,-1-4 14 15,3 2 4-15,-1-1 0 16,-4 4 16-16,-4 7 12 16,-5 9 27-16,-2 4 1 15,-5 9-14-15,-2 5-10 16,-2 6-21-16,1 6 2 15,3 2-3-15,5 0-3 16,6 1-4-16,3-1 1 0,2-5-57 16,1-4-44-16,-1-7-179 15,2-2-187-15</inkml:trace>
  <inkml:trace contextRef="#ctx0" brushRef="#br0" timeOffset="171396.6307">12215 12428 878 0,'1'1'497'16,"3"-1"-97"-16,3 6-169 15,3 3-53-15,3 0-71 16,5 1-22-16,6-4-31 16,-1-2-9-16,7-6-8 15,-1-2-3-15,-7-7-4 16,-2-6-1-16,-10-1-4 16,-4-3-1-16,-10-2-10 15,-8 1-7-15,-11-1-8 16,-3 2-6-16,1 8-6 15,-3 2-4-15,6 15-5 16,1 6 1-16,4 12 2 0,6 5 2 16,6 12 6-16,5 1 2 15,2 6 3-15,6 1 3 16,-2-6 3-16,1-1 0 16,2-9-14-16,-4-3-53 15,5-10-43-15</inkml:trace>
  <inkml:trace contextRef="#ctx0" brushRef="#br0" timeOffset="171736.9645">12772 12292 872 0,'-6'11'470'15,"0"10"-123"-15,-5 9-119 16,-2 1-32-16,-3-2-70 16,-7-2-29-16,1-8-52 15,-2-3-15-15,3-8-28 16,-2-9-28-16,5-6-52 16,3-5-22-16,2-7-19 15,11 3 20-15,3-7 42 0,6 1 17 16,9 3 40-16,1 5 21 15,1 7 21-15,3 6 9 16,3 8 5-16,-4 6-7 16,0 8-6-16,0 7-3 15,-7 2-10-15,6 2 11 16,-6-2 372-16</inkml:trace>
  <inkml:trace contextRef="#ctx0" brushRef="#br0" timeOffset="185512.2128">13394 12276 626 0,'-1'0'288'0,"0"-1"-133"15,8 1-31-15,-7 0-42 16,29 0-13-16,48 2-17 16,-24 3-17-16,-3 0-23 15,-12 1-2-15,-13-4-1 16,-4 1 1-16,-13-2 4 16,-4-1 6-16,-4-3 0 15,-12-3-3-15,0 1-7 16,-4 2-7-16,-9 3-5 15,-2 4-1-15,-6 8 5 16,10 4 8-16,5 6 9 16,7 1 3-16,10 3-6 15,3 2-7-15,11-6-6 16,3-5 1-16,15-5 3 16,2-9 2-16,-1-9-3 15,3-3-6-15,-8-12-7 0,-3-1-1 16,-7-1 3-16,-7 0 5 15,-6 5 5-15,-7 2 0 16,2 10 0-16,1 3-2 16,0 11 10-16,2 7 8 15,-6 7 13-15,1 6 5 16,-3 2-3-16,5-2-7 0,3-8-12 16,3-7 0-16,3-11 2 15,2-8 2-15,8-7 1 16,-4-9-2-16,5-3-10 15,1 2-5-15,-4 1-3 16,1 7-3-16,-6 14-9 16,-2 2-2-16,-2 24 1 15,0 3 1-15,-2 10 10 16,-2-5 5-16,2-7-65 16,2-3-68-16</inkml:trace>
  <inkml:trace contextRef="#ctx0" brushRef="#br0" timeOffset="185690.6635">14026 12354 758 0,'7'-4'412'0,"5"-7"-111"15,4 12-125-15,4 6-44 16,9 17-57-16,-7 3-14 16,-5 6-5-16,-11-1 1 15,-16-11 5-15,3 0 2 16,-10-9-7-16,4-3-10 15,3-7-110-15,-4-2-88 16</inkml:trace>
  <inkml:trace contextRef="#ctx0" brushRef="#br0" timeOffset="186064.361">14767 12340 1027 0,'-18'-8'433'0,"-21"-8"-250"16,-2 5-52-16,15 11-72 15,1 8-19-15,18 10-24 16,5 7-6-16,14 8 5 15,4-1 3-15,8-3 4 16,3-6 3-16,4-7-1 16,2-9 0-16,-7-9 9 0,-3-6 6 15,-13-17 3-15,-4-5 0 16,-9-10-12-16,-3-6-8 16,-7-6-8-16,-3 1-3 15,-4-5-6-15,8 2-3 16,8 1-14-16,9 8-33 15,13 11-90-15,0 9-57 16,2 19-329-16</inkml:trace>
  <inkml:trace contextRef="#ctx0" brushRef="#br0" timeOffset="186245.1102">14980 12245 754 0,'0'10'390'15,"1"11"-110"-15,0 9-109 16,0 0-32-16,4 8-54 16,-3-7-25-16,0-7-28 15,3-1-29-15,3-10-148 16,-3-5-245-16</inkml:trace>
  <inkml:trace contextRef="#ctx0" brushRef="#br0" timeOffset="186527.6279">15295 12392 563 0,'-5'11'378'0,"-9"13"43"0,-3 2-110 16,-2 0-113-16,-7-10-39 16,3-7-71-16,-2-8-27 15,2-9-28-15,11 1-6 16,-2-12-21-16,-1-3-12 15,7-5-19-15,1-1-4 16,7 2-1-16,14 5 6 0,1 5 4 16,1 7-1-16,6 10 5 15,-3 8 8-15,0 14 12 16,0 6 8-16,0 6 5 16,-3 0-3-16,3-6-8 15,3 0-56-15,3-9-181 16</inkml:trace>
  <inkml:trace contextRef="#ctx0" brushRef="#br0" timeOffset="186857.8887">15551 12413 671 0,'-5'-13'349'0,"-5"-11"-72"15,-1 3-35-15,-6 9-57 16,0 6-36-16,-1 8-75 0,4 7-27 15,8 12-27-15,2 1-5 16,6 3 1-16,7 4 4 16,6-2 4-16,5-2-1 15,2-9 2-15,0-1 1 16,-6-11 7-16,-2-8 5 16,-6-3 6-16,-8-12-1 15,-1-11-10-15,-3-4-9 16,-3-15-10-16,1-4-4 15,1-8 0-15,1-1-21 0,-4-4-25 16,9 1-27-16,11 15-70 16,4 12-14-16,7 28-67 15,0 11-35-15</inkml:trace>
  <inkml:trace contextRef="#ctx0" brushRef="#br0" timeOffset="187211.8555">15770 12497 631 0,'5'5'370'16,"0"3"-39"-16,6 0-109 16,3-5-32-16,1-2-51 0,3-1-37 15,0-4-44-15,-3-3-12 16,-6-9-12-16,-2 0-5 15,-11-7-9-15,0 0-5 16,-8 2-16-16,-4-3-8 16,-3 5-9-16,-5 5-6 15,5 12 0-15,-4 7 2 16,9 15 3-16,0 3 4 16,6 9 8-16,8 4 10 15,2 1 14-15,9 6 4 0,-1 0 3 16,-3-3-5-16,-3 1-5 15,-2-4 0-15,2-2-8 16,6-4-53-16,3-11-113 16,6-4-158-16</inkml:trace>
  <inkml:trace contextRef="#ctx0" brushRef="#br0" timeOffset="187511.1541">16120 12491 712 0,'-7'-7'373'0,"-8"-8"-91"16,-4 5-71-16,0 4-84 16,1 3-25-16,2 5-41 15,1 4-19-15,4 4-21 0,2 6 5 16,7-1 12-16,2 2 1 15,12-1 8-15,1-1-4 16,5-1-2-16,3 0-3 16,-5-8-5-16,1-2-2 15,-9-4-20-15,6-1-33 16,-1-4-106-16,-4-3-80 16,5-6-233-16</inkml:trace>
  <inkml:trace contextRef="#ctx0" brushRef="#br0" timeOffset="187695.7702">16185 12310 710 0,'4'-4'451'16,"-1"-11"-57"-16,-1 12-139 16,-2 7-65-16,1 11-104 15,-1 7-37-15,4 19-7 16,2 8 5-16,-2 7 8 16,0 5-5-16,-4-1-11 15,0-1-11-15,-2-5-9 16,2-2-1-16,7-7-30 15,-1-10-53-15,0-18-152 16,0-9-87-16</inkml:trace>
  <inkml:trace contextRef="#ctx0" brushRef="#br0" timeOffset="187842.5418">16235 12537 952 0,'17'0'380'0,"9"0"-231"16,5-2-110-16,-2 1-12 16,-3 4-4-16,-2-6-59 15</inkml:trace>
  <inkml:trace contextRef="#ctx0" brushRef="#br0" timeOffset="188144.0997">16451 12370 799 0,'1'1'398'0,"0"5"-120"16,7 10-66-16,-7 0-71 16,-1 6-18-16,0 1-41 15,-3-9-17-15,0 0-32 16,3-5-9-16,3-9 0 16,0-4-4-16,6-11-10 15,2-5-10-15,1-4-15 16,3 1-2-16,-2 2 5 15,-3 4 6-15,2 10 12 16,0 7 5-16,-11 6 11 16,6 12 4-16,-5 10-3 15,-3 2 2-15,1 5-5 0,3 0 2 16,-3-5 11-16,5-3-48 16,11-7-114-16,-14-8-112 15</inkml:trace>
  <inkml:trace contextRef="#ctx0" brushRef="#br0" timeOffset="188278.237">16547 12171 1034 0,'0'-4'421'0,"-1"0"-276"16,0 1-78-16,1 3-127 15,0 0-89-15</inkml:trace>
  <inkml:trace contextRef="#ctx0" brushRef="#br0" timeOffset="188430.6413">16713 12298 881 0,'15'12'441'0,"17"16"-139"16,4 7-37-16,-2 3-80 16,-5 1-40-16,-14-7-41 15,-14-3-32-15,-16-9-18 16,-6-3 2-16,-4-9-37 15,-2-3-67-15</inkml:trace>
  <inkml:trace contextRef="#ctx0" brushRef="#br0" timeOffset="189534.4661">1636 12943 798 0,'1'-2'389'0,"2"-3"-158"15,-1 6-31-15,-2-1-66 16,2 19-29-16,8 59-25 0,-7-21-9 15,2 9-21-15,-2 6-7 16,4-7-7-16,0-6-6 16,0-18-6-16,-3-12 0 15,-2-19-2-15,-1-6 3 16,-1-16-14-16,2-7-8 16,6-13-12-16,0-4-8 15,9-1 0-15,3 4 0 16,3 14-2-16,4 8-3 0,5 15 0 15,0 6 3 1,-5 13 11-16,-8 6 6 0,-21 5 10 16,-11-1 8-16,-13-3 6 15,-1-6 3-15,-4-12 3 16,1-4-2-16,8-13-19 16,2-5-26-16,14-4-86 15,6-3-56-15,16 0-307 16</inkml:trace>
  <inkml:trace contextRef="#ctx0" brushRef="#br0" timeOffset="189798.6419">2268 13200 766 0,'-17'0'478'0,"-14"-1"-31"16,-1 6-230-16,0 4-53 16,7 7-87-16,4 6-17 15,12 8-28-15,10 5-5 16,12-1 8-16,7 0-7 16,10-10 5-16,3-9 1 0,4-8-5 15,2-7 4 1,-2-7-95-16,-4-1 245 15</inkml:trace>
  <inkml:trace contextRef="#ctx0" brushRef="#br0" timeOffset="190189.972">3313 13227 1159 0,'-13'-2'485'0,"-13"2"-284"0,-3 1-42 16,0 7-74-16,3 3-24 15,8 9-41-15,2 3-12 16,11 7-11-16,6 5-5 16,13-3 2-16,8-3 1 15,6-9 7-15,3-2 4 16,-2-11 7-16,-2-5 3 16,-6-6 13-16,-8-6 6 15,-12-6 1-15,-7 2-5 0,-15-1-16 16,1 4-2-16,-8-1-67 15,5-2-63-15</inkml:trace>
  <inkml:trace contextRef="#ctx0" brushRef="#br0" timeOffset="190325.0286">3360 13263 529 0,'23'-2'338'0,"22"-3"5"15,3 0-96-15,-4 0-98 16,-9 0-40-16,-5 0-55 15,-5-1-18-15,-2 1-54 16,4-1-68-16</inkml:trace>
  <inkml:trace contextRef="#ctx0" brushRef="#br0" timeOffset="190474.8281">3570 13263 821 0,'-6'13'417'0,"2"10"-116"15,7 10-162-15,0-1-40 16,11 1-45-16,-1 0-1 16,-1-10-139-16,4-5-151 15</inkml:trace>
  <inkml:trace contextRef="#ctx0" brushRef="#br0" timeOffset="190731.1139">3948 13341 637 0,'-12'-5'414'0,"-13"-6"3"16,-3-2-133-16,-2 4-114 15,3 3-49-15,6 10-66 16,2 5-23-16,12 10-36 16,5 6-7-16,10 2 1 15,7 1 2-15,9-4 7 16,3-5 3-16,3-8 13 15,-4-5 8-15,-5-11 33 16,-5-3 12-16,-6-7 6 16,-6-5-4-16,-5-4-30 15,-5 0-45-15,-4-2-115 0</inkml:trace>
  <inkml:trace contextRef="#ctx0" brushRef="#br0" timeOffset="191214.9073">4690 13197 527 0,'-7'-1'336'0,"-13"2"8"16,-7 6-113-16,-4 9-78 0,0 4-35 15,10 12-47-15,6 2-22 16,15 8-26-16,6 1 2 16,10-13 4-16,9-4 2 15,-2-13 2-15,3-5 0 16,-8-7 7-16,-7-6 4 15,-11-7 1-15,-7-7-18 16,-12-3-53-16,-5-1-39 0,2 0-121 16,1 1-105-1</inkml:trace>
  <inkml:trace contextRef="#ctx0" brushRef="#br0" timeOffset="191364.9065">4750 13215 815 0,'26'13'406'15,"14"10"-145"-15,5 15-78 16,1 8-31-16,-10 7-37 16,-5 1-23-16,-12-5-28 15,-1-4-64-15,-4-11-168 16,1-5-85-16</inkml:trace>
  <inkml:trace contextRef="#ctx0" brushRef="#br0" timeOffset="191537.3108">5042 13321 991 0,'-9'14'438'15,"-14"21"-193"-15,-1 10-66 16,-5 11-57-16,-6 2-16 16,-4 2-44-16,-3-2 0 15,1-8-136-15,6-4-97 16</inkml:trace>
  <inkml:trace contextRef="#ctx0" brushRef="#br0" timeOffset="191865.4764">5060 13294 890 0,'14'0'406'0,"13"7"-183"15,1 10-57-15,-10 7-35 16,-4 5-12-16,-8 0-18 16,-2-3-11-16,-4-5-35 15,0-8-18-15,-1-6-10 16,1-10-6-16,4-12-26 16,6-1-17-16,-7-14-24 15,13 3-9-15,6-1 16 16,1 3 12-16,12 8 12 15,-12 7 6-15,-5 13 11 0,-6 8 9 16,-4 12 15-16,-2 6 6 16,-5 3-8-16,0 0-6 15,-1-2 5-15,-1-3-30 16,0-8-134-16</inkml:trace>
  <inkml:trace contextRef="#ctx0" brushRef="#br0" timeOffset="192024.3995">5278 13059 1195 0,'0'-6'514'0,"0"0"-314"16,0 5-83-16,0 1-91 16,0 0-46-16,2 4-127 15,5 14-146-15</inkml:trace>
  <inkml:trace contextRef="#ctx0" brushRef="#br0" timeOffset="192182.1745">5460 13227 1129 0,'-1'16'519'0,"2"30"-210"16,5 9-55-16,-2 9-95 16,4 4-31-16,-1-5-67 15,-1-3-21-15,4-6-19 16,-3-5-8-16,3-13-82 0,-1-9-71 15,5-15-523-15</inkml:trace>
  <inkml:trace contextRef="#ctx0" brushRef="#br0" timeOffset="192330.9273">5518 13459 1004 0,'3'-4'392'0,"14"1"-245"15,6 2-119-15,8 1-28 16,6 3 10-16,1-3-209 16</inkml:trace>
  <inkml:trace contextRef="#ctx0" brushRef="#br0" timeOffset="192583.7292">6008 13342 961 0,'-5'11'454'0,"-13"12"-192"15,-4 5-50-15,-10-1-100 16,-1-4-36-16,3-8-43 16,-2-7-9-16,7-10-15 15,3-2-14-15,7-12-16 16,5 0-7-16,8-2 1 16,7-6 7-16,11 7 38 15,6 6 11-15,8 11 39 16,-3 5 13-16,-1 18-8 15,-1 2-3-15,-6 7-27 0,-1-1-9 16,0 1-63-16,-2 0 103 16</inkml:trace>
  <inkml:trace contextRef="#ctx0" brushRef="#br0" timeOffset="193032.1783">6965 12963 899 0,'-16'-2'426'15,"-21"5"-153"-15,1 14-53 16,-14 12-85-16,3 14-27 16,11 14-54-16,2 1-19 15,27 18-14-15,12 3-7 16,27-6-6-16,13 0 1 0,15-21-3 16,0-15-37-1,7-14-136-15,-3-12-166 0</inkml:trace>
  <inkml:trace contextRef="#ctx0" brushRef="#br0" timeOffset="193354.8553">7386 13446 864 0,'-6'-5'224'0,"0"-5"-48"16,-3-4 205-16,-5-11-208 16,0-2-28-16,-7-4-44 15,-4-1-17-15,-1 6-46 16,-1 5-19-16,4 15-30 15,2 6-12-15,0 9-9 16,6 9 2-16,7 7 13 16,6 2 5-16,11 1 11 15,4-2 2-15,7-7 3 16,3-6 2-16,2-10 5 0,0-4 2 16,-4-11-6-16,-4-4-3 15,-5-1-5-15,-2 2-6 16,-4 5-2-16,-1 5-5 15,-2 8 7-15,2 7 3 16,3 6 5-16,2 7 7 16,5 2-5-16,-1 1 17 15,-1-7-92-15,2-2-117 0</inkml:trace>
  <inkml:trace contextRef="#ctx0" brushRef="#br0" timeOffset="193580.8654">7495 13016 1186 0,'13'4'489'16,"8"1"-272"-16,12 20-138 16,11 8-24-16,0 14 6 15,-6 7 11-15,-23 11 8 16,-17 5 2-16,-24-2-19 15,-7 1-15-15,-5-17-60 16,4-10-57-16,14-16-93 16,8-10-116-16</inkml:trace>
  <inkml:trace contextRef="#ctx0" brushRef="#br0" timeOffset="193739.6005">7979 13498 1352 0,'-3'1'613'0,"-5"6"-273"16,-3 3-162-16,1-2-82 15,5 4 32-15</inkml:trace>
  <inkml:trace contextRef="#ctx0" brushRef="#br0" timeOffset="207080.5381">8466 13493 438 0,'-4'0'256'0,"2"0"-11"0,2-7-23 16,0 6-21-16,5-7-26 15,41-59-48-15,-16 23-16 16,2-12-24-16,1-3-6 15,-5 1-8-15,-2 4-1 16,-11 5-13-16,-5 5-10 16,-8 7-14-16,-2 2-2 0,-3 18-3 15,-1 10-7-15,0 18-19 16,1 14-8-16,7 19-11 16,5 10 3-16,15 16 8 15,10 6 2-15,3 3 3 16,3-4 5-16,1-19 2 15,0-14-22-15,-3-19-91 16,-7-12-56-16,-16-11-246 16</inkml:trace>
  <inkml:trace contextRef="#ctx0" brushRef="#br0" timeOffset="207229.1061">8588 13272 703 0,'0'6'351'0,"16"10"-64"0,8 4-147 16,20 5-57-16,7 0-14 16,0-4-29-16,-6-4-37 15,-8-8-254-15</inkml:trace>
  <inkml:trace contextRef="#ctx0" brushRef="#br0" timeOffset="207389.3503">8483 13177 939 0,'-10'-3'439'0,"-11"-4"-187"15,5 0-85-15,7 5-118 16,7 3-31-16,13 5-56 16,8 2-68-16</inkml:trace>
  <inkml:trace contextRef="#ctx0" brushRef="#br0" timeOffset="207712.7127">9012 13407 831 0,'11'5'419'15,"6"6"-144"-15,9-5-101 0,3-4-22 16,1-6-46-16,0-2-15 15,-8-8-22 1,-5-2-7-16,-10-5-16 0,-5-1-7 16,-9-1-13-16,-8 4-8 15,-6 1-12-15,-1 4-6 16,0 12-13-16,-1 1-6 16,2 15-6-16,4 6 0 15,2 11 8-15,5 4 1 16,10 6 4-16,3 2 2 15,7 0 4-15,4 1 3 16,-5-4 4-16,1-4 23 16,2-1-96-16,1-5-92 0</inkml:trace>
  <inkml:trace contextRef="#ctx0" brushRef="#br0" timeOffset="208017.355">9556 13427 1907 0,'-24'12'56'16,"5"-4"-24"-16,-19 6 30 15,2-7-11-15,12-14-59 16,5-2-18-16,7-12-17 0,1-2-5 15,9 1 22-15,0-7 13 16,11 7 37-16,9 4 13 16,2 7 35-16,5 10 15 15,2 14-2-15,-4 10 1 16,4 12-12-16,1 3-12 16,0 1-18-16,-1-5-3 15,2-5-3-15</inkml:trace>
  <inkml:trace contextRef="#ctx0" brushRef="#br0" timeOffset="232176.7929">10695 12971 583 0,'-3'0'340'16,"-4"2"3"-16,-6 20-179 15,-5 9-31-15,-10 18 0 16,-4 7-18-16,-3 10-45 16,4 1-20-16,7-5-29 15,5-6-4-15,8-15-1 16,3-13 1-16,8-18 13 16,0-11 6-16,10-21 0 15,5-7-2-15,6-17-14 0,5-4-7 16,-5-4-3-16,-3-4-1 15,-3 9-3-15,0 5-1 16,-4 10-4-16,1 7 0 16,-3 19-3-16,-6 3-9 15,-3 8-6-15,3 7 2 16,0 5-1-16,6 6 6 16,12 11 4-16,8 5-3 15,6 7 3-15,7 3 3 16,9 4 4-16,-3-1 2 0,3-5 1 15,-9-5 1-15,-16-13 0 16,-7 0-1-16,-16-9 9 16,-10-6 4-16,-23-9 6 15,-11-3 2-15,-20-6-7 16,2 3-3-16,-3 2-8 16,-3-5-3-16,5 3-4 15,2 0-2-15,23 3-34 16,14 4-43-16,17 5-130 15,7-6-86-15</inkml:trace>
  <inkml:trace contextRef="#ctx0" brushRef="#br0" timeOffset="232573.2711">10966 13048 962 0,'5'-10'454'15,"3"-9"-174"-15,1 8-63 16,5 15-75-16,2 9-31 16,9 14-55-16,7 8-3 0,5 11-14 15,-3 6-13-15,-4 8-9 16,-7-2-1-16,-5-7-3 15,-2-8 1-15,-6-19 3 16,3-7 3-16,-3-16 12 16,-3-7 4-16,6-5 1 15,3-9-1-15,0-8-10 16,6-4-4-16,-2-7-2 16,-4-1 4-16,-1-4 0 15,-6 2 1-15,-3 8-6 16,-4-2-6-16,-4 13-10 15,-2 9-3-15,-2 4-57 16,2 9-63-16,-3 7-149 16</inkml:trace>
  <inkml:trace contextRef="#ctx0" brushRef="#br0" timeOffset="242657.3163">22812 6010 907 0,'-4'-4'424'0,"-2"3"-189"15,6 1-88-15,0-1-80 16,14 1-26-16,56 4-17 16,-22-8-9-16,12 4 1 15,-6-3-58-15,-3 4-248 16</inkml:trace>
  <inkml:trace contextRef="#ctx0" brushRef="#br0" timeOffset="242830.169">22827 6101 672 0,'8'0'392'0,"5"-2"21"16,20 2-308-16,9-3-12 15,13 1-49-15,3 1-23 16,4-4-63-16,0 5-121 16</inkml:trace>
  <inkml:trace contextRef="#ctx0" brushRef="#br0" timeOffset="243087.0623">23319 5850 602 0,'0'-4'407'0,"2"2"10"16,3 7-201-16,-5-5-139 16,3 12-18-16,7 56-4 15,-9-26 0-15,1-1-7 16,3-3-13-16,-3-10-11 15,3-5 5-15,-5-9-87 16,2-5-58-16,1-7-154 16,-3-6-166-16</inkml:trace>
  <inkml:trace contextRef="#ctx0" brushRef="#br0" timeOffset="243338.0104">23327 5896 417 0,'4'-22'338'0,"7"-18"34"15,14 11-106-15,1 4-51 16,20 15-79-16,2 4-30 15,-1 12-51-15,-3 6-9 16,-27 6 0-16,-14 5 13 16,-21 6 12-16,-15 3-2 15,-16 3-14-15,-4-9-14 16,7-6-21-16,13-3-5 16,18-10-17-16,11 5-9 0,9-7-9 15,7 1-1-15,10 3 11 16,2 1 4-16,13 3 5 15,1 0 1-15,0 0 14 16,1-4-27-16,-7-4-128 16</inkml:trace>
  <inkml:trace contextRef="#ctx0" brushRef="#br0" timeOffset="243643.4911">23718 6051 935 0,'1'0'441'0,"2"-1"-170"16,-1 4-130-16,-2-3-20 15,-1 0-26-15,0 1-13 16,0 7-37-16,-1 2-18 16,5 28-19-16,4-31-2 15,4 1-1-15,4-2 6 0,-2-5-53 16,-2-2-45-16,-1-4-150 16,0 0-104-16</inkml:trace>
  <inkml:trace contextRef="#ctx0" brushRef="#br0" timeOffset="243775.2557">23837 6056 516 0,'-3'-1'349'16,"-3"-1"-16"-16,1 7-93 16,1 7-35-16,0 10-39 15,1 2-13-15,2 6-39 16,-1 3-14-16,4-3-30 16,-5-4-14-16,3-8-9 15,4-2-35-15,-2-10 195 16</inkml:trace>
  <inkml:trace contextRef="#ctx0" brushRef="#br0" timeOffset="246183.5721">21473 5287 731 0,'-12'0'297'16,"-8"0"-192"-16,16 0-28 16,35 0-30-16,17 4-10 15,43 2-12-15,19 5-6 16,23 0 10-16,14 2 8 0,12 2 17 16,3-3 3-1,-2-2-15-15,-11-5-11 0,-33-4-13 16,-19-1-4-16,-31-3-128 15,-17 0-130-15</inkml:trace>
  <inkml:trace contextRef="#ctx0" brushRef="#br0" timeOffset="246565.7446">22834 5265 746 0,'8'-1'348'16,"8"-1"-133"-16,-1 1-73 16,21-1-52-16,-1 2-25 0,7 5-32 15,0 4-3-15,-11 5-5 16,-8 0 0-16,-15 0 23 16,-7 2 13-16,-12 1 24 15,-6 5 8-15,-10 1-19 16,-3-6-18-16,8 3-29 15,5-7-4-15,10-5-97 16</inkml:trace>
  <inkml:trace contextRef="#ctx0" brushRef="#br0" timeOffset="247010.1098">21451 5248 523 0,'-14'1'279'0,"-12"4"-36"15,-2 0-74-15,5 5-49 16,8 2-19-16,11 4-31 16,9 2 2-16,18-2 4 15,8-2 2-15,12-4-15 16,5-1-15-16,5-4-28 16,-3-4-78-16</inkml:trace>
  <inkml:trace contextRef="#ctx0" brushRef="#br0" timeOffset="247580.4399">21780 4743 709 0,'-4'7'278'0,"-12"8"-184"15,-6 6-26-15,-5 11 0 16,-1 1-12-16,4 1-16 15,7-1-9-15,10-12-7 16,6-7 5-16,6-14 32 16,7-9 0-16,8-18-4 15,4-4-7-15,3-8-32 16,-3-1 0-16,-6 2 7 16,-5 0 3-16,-6 6 0 15,-3 2-3-15,-1 12-24 16,-1 8-15-16,1 14-14 0,2 7-3 15,1 11 8-15,3 1 8 16,5 5 2-16,8 9 0 16,7 8 3-16,3 3 3 15,1 1 9-15,-7-5 6 16,-4-13 4-16,-7-6 1 16,-13-10 4-16,-9-7 1 15,-21-8 4-15,-7-6 0 16,-14-2-6-16,1 0-3 15,-3-1-9-15,6 2-15 16,8 1-45-16,7 5-42 0,19 5-141 16</inkml:trace>
  <inkml:trace contextRef="#ctx0" brushRef="#br0" timeOffset="247929.1857">22002 4721 1052 0,'5'0'422'16,"2"0"-241"-16,7 14-128 16,-1 1-18-16,3 17 10 15,4 10 5-15,-5 7-14 16,-3 4-5-16,-1-12-11 0,-4-11-4 15,1-13 27-15,-3-7 24 16,1-9 48-16,2-6 11 16,3-10-10-16,4-6-15 15,-2-10-38-15,1 0-10 16,-3-9-20-16,-3-1-9 16,1 4-14-16,0 4-4 15,-3 7-24-15,1 7-44 0,-4 13-163 16,0 2-84-16</inkml:trace>
  <inkml:trace contextRef="#ctx0" brushRef="#br0" timeOffset="248187.4215">22333 4953 803 0,'-4'5'320'0,"-6"9"-178"15,2 2-13-15,4 1-32 16,2-2-13-16,5-5-51 16,2-4-15-16,6 1-4 15,3-4 0-15,7-1 1 0,1 2-9 16,-7-8-98-16,2 1-79 15,-9-11-236-15</inkml:trace>
  <inkml:trace contextRef="#ctx0" brushRef="#br0" timeOffset="248297.5048">22435 4940 442 0,'-1'-2'356'0,"-1"1"1"16,1 6-104-16,-1-5-41 16,1 4-58-16,0 23-5 0,0 32-39 15,0-28-30-15,3-1-44 16,4-2-10-16,-2 0-4 15</inkml:trace>
  <inkml:trace contextRef="#ctx0" brushRef="#br0" timeOffset="249544.6443">11438 13446 593 0,'-1'0'385'15,"0"0"-39"-15,-1 2-137 16,2-2-38-16,0 0-74 16,-1 5-23-16,1 12-21 15,-1 30-15-15,6-30-19 16,3 4-5-16,6-9-5 16,-3-4 2-16,9-7-36 15,1-8-39-15,-3-3-111 16,3-4-81-16,-10-3-116 15,-1 1-15-15,-7-2 100 16,2 2 83-16,-3 6 288 0,-1-1 111 16,-1 8 87-16,0 8 34 15,-5 8-64-15,1 10-36 16,-1 10-58-16,-3 0-31 16,7 4-63-16,1-1-22 15,6 0-19-15,3-5-4 16,1-7-79-16,5-6-70 15</inkml:trace>
  <inkml:trace contextRef="#ctx0" brushRef="#br0" timeOffset="249764.7683">11852 13263 1024 0,'9'-3'411'0,"20"0"-247"15,1 1-98-15,10 2-35 16,10 1-7-16,-5 3 15 16,-1-4-58-16,-11 0-209 15</inkml:trace>
  <inkml:trace contextRef="#ctx0" brushRef="#br0" timeOffset="249938.3047">11892 13381 951 0,'6'5'446'0,"7"5"-195"15,11-2-96-15,7-2-24 16,12-4-58-16,0 1-24 15,10-3-77-15,-3-3-84 16</inkml:trace>
  <inkml:trace contextRef="#ctx0" brushRef="#br0" timeOffset="250480.0246">12455 13046 829 0,'23'1'393'15,"11"-1"-111"-15,11 0-179 16,-2 1-16-16,-4 0-27 0,-5-1-19 15,-10 0-19-15,-1 1 0 16,-13-1-44-16,-4-3-34 16,-9-3-44-16,-7-3-18 15,-5 1 39-15,0-1 29 16,0 5 39-16,5 4 8 16,0 0 3-16,2 7 10 15,1 1 22-15,-3 5 7 16,9 5 6-16,1 3-7 15,4 8-14-15,5 2-5 16,0 5 12-16,-1 4 0 0,-4 4 4 16,-3-3 2-16,-7 0-15 15,2-2-2-15,-3-6 0 16,-7-6 1-16,-7-10 1 16,-4-6 0-16,-2-9-3 15,4-3 0-15,14 0-8 16,5 1-9-16,10-1-2 15,8 1 0-15,11 0 4 16,8 0 6-16,6 3 0 16,-5-2-4-16,0 0-14 15,-3 0-38-15,-6-7-239 16</inkml:trace>
  <inkml:trace contextRef="#ctx0" brushRef="#br0" timeOffset="250897.5371">12892 13378 817 0,'4'1'409'0,"1"-1"-117"0,-3 5-137 15,-1 2-15-15,-2 4-26 16,1 4-13-16,-1 4-44 15,1-2-17-15,5-1-26 16,3 0-6-16,4-6-1 16,7 1-3-16,2-12-40 15,-2-6-35-15,0-2-107 16,-5-5-85-16,-4-2-112 16,1 1-26-16,-6-5 93 15,-3-3 107-15,-3 7 264 16,-5 1 119-16,2 9 97 15,0 5 17-15,1 11-30 16,-1 6-31-16,2 9-52 16,2 5-25-16,6 0-59 15,0-2-17-15,3-1-22 16,1-3-7-16,-1-4-15 16,2 2-10-16,-2-10-30 15,-7-4-70-15</inkml:trace>
  <inkml:trace contextRef="#ctx0" brushRef="#br0" timeOffset="253451.2254">13352 13042 677 0,'-3'-5'416'16,"1"-3"-41"-16,0 3-123 15,1 7-61-15,-1 16-53 16,2 9-36-16,3 22-29 16,0 8 0-16,5 14-34 15,-3 4-14-15,-2-10-9 16,0 1 6-16,-3-22-66 15,2-14-54-15,1-12-207 16,1-7-67-16</inkml:trace>
  <inkml:trace contextRef="#ctx0" brushRef="#br0" timeOffset="253927.7464">13313 13035 758 0,'5'-5'351'0,"15"-14"-113"16,8 1-33-16,10 4-37 16,8 1-17-16,11 13-66 15,-4 6-24-15,3 16-29 16,-8-2-12-16,-18 4-7 16,-11 3 2-16,-22 2 2 15,-15 8 2-15,-25 2 8 16,-1 2-2-16,-13-14 4 15,5-4-15-15,16-5-6 16,8-8-3-16,19-1-18 16,8-1 4-16,6-1-1 15,11 5 1-15,13 5 18 16,5 4 11-16,7 5 12 0,0 4 3 16,-9-4-6-16,-2-4-5 15,-4-7-2-15,-1-8-2 16,-3-6-126-16,-4-2 88 15</inkml:trace>
  <inkml:trace contextRef="#ctx0" brushRef="#br0" timeOffset="254558.8974">13898 13344 951 0,'0'0'410'0,"-2"3"-200"15,1 1-47-15,0-4-59 16,-1 0-12-16,0 15-39 16,-1 34-21-16,13-30-18 15,3 0-4-15,6-9 1 16,6-4-5-16,0-6-61 15,0-5-54-15,-7-5-247 16</inkml:trace>
  <inkml:trace contextRef="#ctx0" brushRef="#br0" timeOffset="254731.8187">14043 13366 792 0,'0'11'401'0,"3"16"-98"0,1 1-69 15,4 4-61-15,5 5-21 16,-6-3-58-16,0 0-21 16,-1-7-39-16,-4-8-18 0,1-7-125 15,7-4-66-15</inkml:trace>
  <inkml:trace contextRef="#ctx0" brushRef="#br0" timeOffset="255004.2554">14405 13238 1041 0,'17'0'469'0,"9"2"-224"16,12 0-132-16,2 0-16 16,3 2-56-16,0 0-16 15,-6-1 7-15,-5 0-41 16,-3-3-160-16,-10-2-259 16</inkml:trace>
  <inkml:trace contextRef="#ctx0" brushRef="#br0" timeOffset="255188.7602">14442 13377 734 0,'4'7'405'16,"4"2"-70"-16,15 0-145 16,10 0-10-16,3-1-58 15,4 3-32-15,-3-3-44 16,-6-7-10-16,4-1-95 15,-4-2 198-15</inkml:trace>
  <inkml:trace contextRef="#ctx0" brushRef="#br0" timeOffset="255812.5307">15086 13323 542 0,'-2'-10'309'0,"5"-9"-8"15,0-4-112-15,5-4-57 16,5-2-9-16,-8-2-17 16,-1-1-6-16,0 3 0 15,-4 4-9-15,1 10-20 16,1 6-13-16,-4 5-41 16,0 5-9-16,-1 11-19 15,-1 4-5-15,0 10 10 16,2 6 4-16,2 6 8 15,7 7 2-15,0 1 3 0,1 0 0 16,-5-6 1-16,1 0 1 16,-11-12 4-16,-7-9 1 15,6-6 4-15,-9-9 2 16,8-2-9-16,8-1-5 16,-3-1-22-16,11 0-6 15,10 3-2-15,-4-3 0 0,21 4 12 16,0 0 2-16,8 4 24 15,8 2-46-15,-9-2-131 16</inkml:trace>
  <inkml:trace contextRef="#ctx0" brushRef="#br0" timeOffset="256290.909">15531 13084 927 0,'1'-6'475'0,"-1"-9"-165"16,1 13-124-16,5 4-36 16,2 14-63-16,11 10-23 15,9 21-12-15,-1 2-6 16,1 10-15-16,-2 2-3 16,-9-6-4-16,-2-5 0 15,-8-17-3-15,-2-9-1 0,-2-14 12 16,2-9 13-16,2-8 11 15,-1-8 1-15,9-10-12 16,7-1-13-16,0-10-13 16,2-2-3-16,0-6 1 15,-6-3 10-15,2 7 9 16,-5 2 0-16,-5 10-6 16,-2 9-12-16,-7 3-13 15,-1 3-15-15,0 10-98 16,-1-2 402-16</inkml:trace>
  <inkml:trace contextRef="#ctx0" brushRef="#br0" timeOffset="257780.1532">1607 14264 720 0,'4'-9'373'0,"5"-7"-95"16,3 1-60-16,7 9-90 15,4 9-25-15,2 10-40 16,-5 11-7-16,-12 10-7 15,-7 3-3-15,-7 5-8 16,-9-3-7-16,-3-10-9 16,4-4-1-16,1-18 1 15,7-6-9-15,9-8-19 16,-3-15-9-16,16-9-27 16,2-4 2-16,2-7 10 15,6 7 4-15,-5-1 18 16,-2 3 4-16,-7 11 5 15,-4 3 4-15,-8 12-5 16,-4 7-1-16,-4 9 10 16,1 6 9-16,3 9 21 15,3 6 4-15,9 7-9 0,2 3-9 16,7-5-13-16,5-1-3 16,7-13 3-16,4-10-23 15,12-10-43-15,-3-12-33 16,-4-12-55-16,1-2 14 15,-9-10 40-15,-3 1 32 16,0 4 49-16,-5 3 8 0,-10 13 56 16,0 10 22-16,-13 11 50 15,-6 10 14-15,-10 14-41 16,-9 0-19-16,-3 4-43 16,0-6-11-16,8-11-7 15,4-4-2-15,7-15-30 16,-3-5-18-16,1-12-32 15,4-4-7-15,4-5 19 16,7 2 12-16,7 3 23 16,8 3 1-16,-4 8-3 15,1 5-2-15,0 7 11 16,-5 7 8-16,11 13 24 16,-6 2 7-16,9 7-5 15,4 1-5-15,-4-9-9 16,5-3 0-16,-2-14 0 15,-4-6 4-15,-2-7 3 0,-4-8 1 16,-6-4 1-16,-1-5-2 16,-3-1-3-16,-6-1-1 15,-1 5-3-15,0 1 3 16,-1 14-2-16,2 9-4 16,-1 11 0-16,1 13-7 15,3 7-1-15,4 3 0 16</inkml:trace>
  <inkml:trace contextRef="#ctx0" brushRef="#br0" timeOffset="258327.5925">3565 14274 967 0,'-9'24'435'15,"-13"29"-212"-15,-9-2-37 16,-5 1-76-16,-2-9-32 0,0-16-34 15,0-13-7-15,3-20-11 16,9-9-9-16,11-12-22 16,9 1-10-16,6-12-8 15,0 1 1-15,6 2 5 16,4 8-3-16,12 15-1 16,6 9 10-16,12 20 20 15,5 10 17-15,-5 11 19 16,0 2-5-16,-13-1-11 15,-6-8 10-15,-3-10-104 16,2-3-74-16</inkml:trace>
  <inkml:trace contextRef="#ctx0" brushRef="#br0" timeOffset="258443.1754">3443 14161 987 0,'0'-4'426'0,"-1"-4"-224"15,5 9-167-15,8 9-22 16,7 10-189-16</inkml:trace>
  <inkml:trace contextRef="#ctx0" brushRef="#br0" timeOffset="258711.9351">3740 14435 703 0,'12'7'414'0,"12"6"-40"15,0-8-100-15,4-5-100 16,-6-8-42-16,-3-5-59 15,-1 1-11-15,-13-15-23 16,3 4-9-16,-17-9-12 16,-8 0-14-16,-7 8-21 15,-6 3-12-15,2 15-16 16,7 7 3-16,5 21 7 16,1 6 7-16,9 17 23 15,0 4 7-15,6 7 13 16,4-3 6-16,2-4-3 15,2-4-2-15,1-10-1 16,0-4 9-16,2-13-92 16,0-5-80-16</inkml:trace>
  <inkml:trace contextRef="#ctx0" brushRef="#br0" timeOffset="259026.7169">4222 14371 753 0,'-2'6'426'16,"-6"13"-50"-16,-6-4-117 15,-8 0-103-15,-3 0-41 16,-1-7-66-16,0-2-12 16,2-9-46-16,5-4-22 0,-5-8-46 15,5-2-14-15,8-2 21 16,-2-4 11-16,17 2 31 15,-2 0 6-15,11 7 11 16,3 5 11-16,5 10 32 16,7 6 25-16,4 9 23 15,-1 6 11-15,-1 6 14 16,-5 1-13-16,-2 5-19 16,-3-4-18-16,-2-5-35 15,-1 1-26-15</inkml:trace>
  <inkml:trace contextRef="#ctx0" brushRef="#br0" timeOffset="259928.5899">5242 14196 911 0,'13'-2'382'0,"15"-8"-196"16,11 4-92-16,14 1-47 0,3 4 0 16,4 1-13-16,-2 5-10 15,-11 3-9-15,-11-3 3 16,-14 3-73-16,-7-6-58 16,-13-2-98-16,-2 0-52 15,-10-5 46-15,-4-3 58 16,-4-1 130-16,-2-1 65 15,2 4 80-15,3 5 31 16,0-3 10-16,2 7-4 16,5 5-39-16,-5 0-24 15,7 15-23-15,0 3-4 0,6 16 3 16,6 8 4-16,-2 8 0 16,4 1-5-16,-8-5-13 15,-7-7-9-15,-6-11-14 16,-2-5-2-16,-2-9 0 15,3-2 3-15,-1-12 1 16,-2-5-2-16,-3-8-7 16,3-1-7-16,11 2-16 15,4-3-10-15,17 4-5 16,3-2 5-16,14 1 8 16,6 4 6-16,7 5 4 15,1 4-5-15,-5-1 3 16,-3-1 16-16,-11-1-83 15</inkml:trace>
  <inkml:trace contextRef="#ctx0" brushRef="#br0" timeOffset="260878.2117">5844 14489 795 0,'1'-1'374'15,"1"1"-133"-15,-1 7-40 16,-2-7-50-16,-2 3-26 0,-1 22-54 15,-40 28-27-15,36-33-33 16,8 4-8-16,15-11-1 16,9-2 2-16,8-5-6 15,-1-6-32-15,-2-2-106 16,-6-2-76-16,-9-4-284 16</inkml:trace>
  <inkml:trace contextRef="#ctx0" brushRef="#br0" timeOffset="261029.275">5995 14538 505 0,'0'4'368'16,"-2"1"24"-16,-2 12-133 16,0 4-47-16,4 11-51 15,0 6-28-15,2 5-51 16,6 1-21-16,-1-3-29 16,4-4 0-16,5-10-78 15,1-9-72-15</inkml:trace>
  <inkml:trace contextRef="#ctx0" brushRef="#br0" timeOffset="261235.427">6371 14462 1057 0,'14'0'408'0,"21"4"-295"16,-2 5-34-16,-2-3-28 16,5 6-18-16,-10-9-54 15,2-2-81-15</inkml:trace>
  <inkml:trace contextRef="#ctx0" brushRef="#br0" timeOffset="261402.9434">6459 14605 2021 0,'25'4'55'16,"-2"-2"-21"-16,21 1 38 0,-1 3-28 15,-8-3 254-15</inkml:trace>
  <inkml:trace contextRef="#ctx0" brushRef="#br0" timeOffset="261936.1802">6986 14620 943 0,'-3'-3'380'15,"9"0"-212"-15,17 3-62 0,37-5-19 16,28 4 9-16,33 0-13 16,14 0-11-16,33 1 3 15,1-1-2 1,7 1-8-16,0 0-7 0,-41 0-61 15,-15 0-58-15,-40-3-167 16</inkml:trace>
  <inkml:trace contextRef="#ctx0" brushRef="#br0" timeOffset="262548.9308">7393 14017 1021 0,'0'0'423'16,"-5"5"-263"-16,-7 5-50 16,-6 8-53-16,-2 13-13 0,-2 12-2 15,4 5-2-15,-2 3-4 16,4-4-9-16,9-11-13 16,6-8-2-16,12-17 10 15,4-10 6-15,9-13 8 16,3-10 0-16,-1-12-10 15,-3-4-4-15,-9-6-4 16,-10-2-1-16,-4 2-2 16,0 3-1-16,-5 6-6 15,0 7-3-15,4 10-7 16,-2 6-8-16,1 12-18 16,4 8-4-16,2 10-1 15,12 13 5-15,11 6 14 16,8 3 5-16,15 3 5 15,-1 0 3-15,6 1 4 16,-12-7 2-16,-13-6 2 16,-10-9 2-16,-20-9 6 15,-10 0 2-15,-21-5 2 16,-12 0-1-16,-15-9-8 0,-6-2-3 16,6-3-6-16,5 2-6 15,15 4-41-15,10 0-30 16,11 3-85-16,9-2-62 15,13 0-269-15</inkml:trace>
  <inkml:trace contextRef="#ctx0" brushRef="#br0" timeOffset="262879.4848">7599 14015 1136 0,'3'-2'445'0,"8"2"-305"16,4 6-49-16,10 15-36 16,3 2 9-16,5 16 8 15,-1 4-3-15,-5 6-22 16,-3 6-11-16,-7-5-18 16,-2-8-1-16,-2-16 4 15,1-11 8-15,1-15 23 16,-2-9 4-16,-3-21 5 15,6-7-3-15,3-13-12 16,4 2-5-16,0 2-13 16,-5 2-8-16,-4 12-14 0,-6-2-19 15,-2 16-54-15,-4 4-49 16,-3 8-169-16,0 14-229 16</inkml:trace>
  <inkml:trace contextRef="#ctx0" brushRef="#br0" timeOffset="263226.3014">8054 14201 743 0,'-7'5'391'0,"-2"7"-67"0,-1 2-135 15,3 1-17-15,7 5-46 16,0-4-36-16,10 1-52 15,3-4-10-15,8-9-5 16,-1 0-2-16,2-8 4 16,-1-2-24-16,-4-3-58 15,-3-6-27-15,-3-2-57 16,-6-1 9-16,-2-1 55 16,-2 2 23-16,0 7 82 15,1 3 32-15,-2 8 34 16,0 7 16-16,-1 7-1 15,-1 5-10-15,4 6-20 0,2 6-17 16,4 4-29-16,0 0-9 16,-1 3-64-16,0-1-36 15</inkml:trace>
  <inkml:trace contextRef="#ctx0" brushRef="#br0" timeOffset="263538.4196">7421 14809 1217 0,'0'12'454'0,"0"25"-337"15,0 6-23-15,0 11 18 16,0 3-10-16,4-2-26 16,2 2-13-16,-3-3-29 15,-5-8-12-15,-2-11-87 16,-1-4-76-16</inkml:trace>
  <inkml:trace contextRef="#ctx0" brushRef="#br0" timeOffset="263826.8487">7409 14788 978 0,'17'-13'436'15,"27"-11"-200"-15,2 15-54 0,3 13-69 16,-1 8-18-16,-18 16-33 15,-12 7-13-15,-24 11-10 16,-10 5-3-16,-13 0-7 16,-3-7-3-16,3-9-19 15,-2-10-16-15,10-13-21 16,11 0-8-16,8-11 0 16,10 2 14-16,18 0 10 15,5-3 4-15,19 4 7 16,2 3 1-16,-3 4 1 15,-5-1 2-15,-14 4-40 16,-6 1-57-16</inkml:trace>
  <inkml:trace contextRef="#ctx0" brushRef="#br0" timeOffset="264210.1811">7909 15053 1220 0,'0'3'468'15,"0"7"-334"-15,-5-3-28 16,2 5-38-16,-3-1-4 16,0 2-21-16,8 4-9 0,2-4-10 15,4 2-9-15,4-9-4 16,-1 1 0-16,4-3-17 15,0-7-25-15,0-2-66 16,1-5-35-16,-6-5-72 16,-2 1-49-16,-3 2 52 15,-3-7 35-15,0 10 125 16,0 1 119-16,-1 3 87 16,1 9 40-16,-2 7 28 15,-2 2-25-15,2 15-32 16,2 3-23-16,3 8-48 15,3 5-22-15,-1-5-38 16,-1-5-6-16,0-8-103 16,-2-7 244-16</inkml:trace>
  <inkml:trace contextRef="#ctx0" brushRef="#br0" timeOffset="264638.1431">8762 14504 1024 0,'2'0'422'0,"12"3"-229"16,10 3-66-16,11-1-45 15,12 4-16-15,2-3-37 16,-1-5-8-16,2 2-29 0,-9-1-50 16,-12-3-195-16</inkml:trace>
  <inkml:trace contextRef="#ctx0" brushRef="#br0" timeOffset="264828.7208">8805 14673 667 0,'11'2'383'15,"5"2"-55"-15,18 3-138 16,3-1-25-16,8 1-59 15,2 0-30-15,3-2-20 16,-3 0-56-16</inkml:trace>
  <inkml:trace contextRef="#ctx0" brushRef="#br0" timeOffset="267060.7773">9409 14561 694 0,'0'-1'280'15,"8"-4"-151"-15,15 5-8 16,30 1 9-16,20 1 6 0,29 8-13 16,10-5-21-16,16 1-22 15,4 2-8-15,-1-3-17 16,-2 4-11-16,-12-9-35 15,-9-1-53-15,-16-7-449 16</inkml:trace>
  <inkml:trace contextRef="#ctx0" brushRef="#br0" timeOffset="267449.107">9967 14436 673 0,'2'-16'402'0,"3"-10"26"16,2-2-246-16,0-2-3 16,0-4-12-16,1 0-13 15,0-4-29-15,-6-6-17 16,1 8-22-16,4 5-15 0,-4 6-27 16,0 12-12-16,-1 5-21 15,-2 7-21-15,0 15-8 16,4 9-2-16,4 23 2 15,2 12 15-15,4 19 28 16,1 5-57-16</inkml:trace>
  <inkml:trace contextRef="#ctx0" brushRef="#br0" timeOffset="269575.3015">10178 14790 614 0,'-4'-7'325'0,"-9"-9"-63"16,-8 3-34-16,-13 5-40 0,-4 5-23 15,-5 6-56-15,-2 5-30 16,2 9-55-16,4 9-18 15,16 17-11-15,9 9-2 16,15 10-1-16,12-3 4 16,11-12 3-16,8-11 2 15,19-13 7-15,2-9 4 16,3-14 10-16,-4-4 6 0,-21-16 21 16,-9-3 22-16,-25-7 35 15,-13-2 6-15,-25 1-14 16,-11 3-25-16,-11 9-48 15,0 4-17-15,6 9-6 16,13 6-48-16,18 13-128 16</inkml:trace>
  <inkml:trace contextRef="#ctx0" brushRef="#br0" timeOffset="270998.9811">11243 14231 612 0,'0'-5'394'15,"0"0"-15"-15,-8 10-184 16,-3 10-41-16,-10 21-64 16,-7 11-20-16,-3 18-20 15,2 0-10-15,1-4-15 16,9-11-7-16,7-20-4 15,9-1-3-15,4-21 8 0,4-8 6 16,10-9 2-16,2-11 2 16,7-13-9-16,0-5-5 15,2-9-4 1,-6-9 0-16,-2 0 1 0,-1 2 1 16,-10 2-4-16,2 11-7 15,-4 18 24-15,-5 7-3 16,2 20-9-16,0 8 4 15,4 15-29-15,5 11 1 16,-1 16 12-16,6 8 2 0,5 4 2 16,1-1 1-1,1-12 2-15,-4-8 8 0,-4-6-63 16,-4-6-52-16,-4-10-153 16</inkml:trace>
  <inkml:trace contextRef="#ctx0" brushRef="#br0" timeOffset="271161.5308">11077 14492 1229 0,'12'0'467'0,"20"1"-335"16,8-1-53-16,17 5-25 15,0 1-18-15,3-1-4 0,1 4-51 16</inkml:trace>
  <inkml:trace contextRef="#ctx0" brushRef="#br0" timeOffset="271298.2956">11787 14650 1703 0,'3'4'574'0,"-3"1"-532"15</inkml:trace>
  <inkml:trace contextRef="#ctx0" brushRef="#br0" timeOffset="306711.4374">1847 16154 746 0,'-11'-6'357'0,"-23"-3"-114"16,-7 4-41-16,-2 9-39 15,-6 3-26-15,10 10-55 16,10 7-25-16,2 3-40 0,14 3-13 16,16 2-13-16,5-5-3 15,24-3 3-15,5-5 4 16,2-7 8-16,4-4 4 15,-13-3 6-15,-7-2 2 16,-20-5 20-16,-9 2-1 16,-19 2-4-16,-12 3 5 15,-7 11-8-15,2 5 3 16,0 5 6-16,12 10 0 16,7 2-7-16,7 1-4 0,17 0-11 15,12-1-10-15,12-8-4 16,8-8 0-16,16-8 0 15,1-9-21-15,7-11-91 16,3-6-50-16,-6-11-278 16</inkml:trace>
  <inkml:trace contextRef="#ctx0" brushRef="#br0" timeOffset="307210.7941">2013 16191 1091 0,'6'0'402'0,"12"1"-298"0,12 6-31 16,0-4 2-16,12 7-18 16,-2-3-30-16,-7-5-3 15,-9 0-1-15,-9-2 5 16,-11-1-28-16,-1 0-26 15,-10-5-49-15,-6-3-16 16,-7 4 21-16,0 4 20 16,-2 1 36-16,6 8 0 15,4 5-9-15,9 1-1 0,11 4 8 16,0-5 12-16,8 3 14 16,-2-5 10-16,0 2 21 15,-1 3 12-15,-4-9 16 16,-4 2 11-16,-7-4 0 15,-3 2-12-15,-5 5-20 16,-2-1-17-16,3 5-30 16,2 6-4-16,10 9-14 15,2 4-1-15,14 10 0 16,-2-1 10-16,0 2 52 16,-3 0 23-16,-15-5 45 15,-2 1 5-15,-15-11-27 16,-5-6-7-16,-9-14-26 15,-1-10-7-15,0-14-50 16,6-8-43-16,14-6-98 16,0-1-64-16,12 4-175 15</inkml:trace>
  <inkml:trace contextRef="#ctx0" brushRef="#br0" timeOffset="307517.3251">2632 16510 657 0,'5'1'421'0,"2"5"27"0,-6 11-212 16,-9-2-31-16,-6 11-54 15,-3 0-42-15,-10-5-52 16,7 6-14-16,-13-15-20 16,11 1-23-16,-2-13-40 15,-5-9-16-15,13-5-16 16,-9-8 13-16,18 2 29 15,2 0 7-15,9 1 13 16,7 8 11-16,4 3 21 16,8 8 11-16,7 10 10 15,-1 6-2-15,2 12-5 16,-9-2-3-16,-6 8-6 16,4 0-6-16,-11-6-102 15,6 0-55-15</inkml:trace>
  <inkml:trace contextRef="#ctx0" brushRef="#br0" timeOffset="307657.6326">2561 16265 1263 0,'1'-4'604'16,"-3"-6"-257"-16,-2 9-173 15,1 12-127-15,4 9-109 16</inkml:trace>
  <inkml:trace contextRef="#ctx0" brushRef="#br0" timeOffset="308074.2355">2962 16521 867 0,'-8'-4'460'0,"-20"-6"-101"15,1 6-109-15,-6 14-112 16,0 5-47-16,6 6-74 0,6 5-16 16,11 0-11-16,7 2-4 15,18 4 6-15,7-3 5 16,9-7 3-16,7-2 2 16,-5-15 9-16,-10-4 5 15,-5-2 28-15,-16-10 7 16,-16-8 3-16,4 7-7 15,-26-8-27-15,3 4-38 0,-3 6-97 16,1-4-92-16</inkml:trace>
  <inkml:trace contextRef="#ctx0" brushRef="#br0" timeOffset="308245.8847">3032 16575 889 0,'4'0'515'15,"5"3"-63"-15,-1 12-232 16,-6 0-47-16,0 13-83 16,-2-2-27-16,0 3-50 15,0 1-50-15,2-10-109 16,-4-8-70-16</inkml:trace>
  <inkml:trace contextRef="#ctx0" brushRef="#br0" timeOffset="308393.3518">3204 16569 606 0,'1'-7'372'16,"-1"5"-44"-16,-2 2-25 16,1 0-77-16,0 1-37 15,-5 19-36-15,-36 29-29 16,38-26-55-16,4 5-21 16,11-4-34-16,7 0-14 15,12-3-255-15</inkml:trace>
  <inkml:trace contextRef="#ctx0" brushRef="#br0" timeOffset="308811.5324">3339 16571 785 0,'12'7'398'0,"11"6"-97"0,2 4-121 15,-5 6-49-15,-12-1-28 16,-11-3-29-16,-1 1-13 15,0-5-23-15,4-3 1 16,-1-12-11-16,1-8-7 16,1-11-11-16,6-6-10 15,8-3-8-15,4 4 1 16,-3-1 0-16,1 6 10 16,4 10 18-16,1 6 10 15,-4 13 20-15,-3 4 6 0,-8 11 3 16,-7 4-4-16,-3 9-12 15,0 6-25-15,-1-1-79 16</inkml:trace>
  <inkml:trace contextRef="#ctx0" brushRef="#br0" timeOffset="309219.48">3948 16559 840 0,'-12'-5'454'0,"-18"-15"-124"16,4 16-154-16,-2 3-47 15,3 6-83-15,6 16-28 0,8 1-11 16,3 8-5-16,11-2-1 16,6-1 2-1,13 3 2-15,0-10 2 0,5-6 7 16,-3-5 5-16,-9-10 17 15,-1-3 7-15,-13-8 4 16,-2-6-4-16,-9 0-67 16,-1-3-58-16,-3 5-396 15</inkml:trace>
  <inkml:trace contextRef="#ctx0" brushRef="#br0" timeOffset="309491.3524">3963 16576 483 0,'10'9'353'0,"10"3"49"15,-5 5-78-15,-1 3-80 16,-10-4-25-16,-2 4-55 16,0-1-30-16,-1-6-60 15,1-2-26-15,6-6-25 16,1-8-5-16,5-10-14 0,6-7-7 16,4-8-16-16,-1-4-2 15,5 7 4-15,-1 6 0 16,-1 8 6-16,1 10 3 15,-5 11 19-15,-6 1 18 16,-9 18 24-16,-4 4 4 16,-8 2-12-16,0 2-9 15,1-11-38-15,3-6-55 16,4-12-103-16</inkml:trace>
  <inkml:trace contextRef="#ctx0" brushRef="#br0" timeOffset="309663.0124">4577 16526 1631 0,'-4'-1'693'0,"-2"1"-404"16,-2-2-98-16,5 7-117 15,3-1-38-15,0 4-62 16,10 3-66-16</inkml:trace>
  <inkml:trace contextRef="#ctx0" brushRef="#br0" timeOffset="310394.9505">1522 17001 796 0,'23'-3'291'16,"22"3"-183"-16,58 1-140 15,29 0 6-15,52 6 54 16,20 0 31-16,27 0 52 16,14 2 32-16,13-3-9 15,1-3-2-15,2 0-10 16,-14-3-22-16,-20-1-15 16,-17-1-13-16</inkml:trace>
  <inkml:trace contextRef="#ctx0" brushRef="#br0" timeOffset="313289.1197">4573 16822 1106 0,'-3'1'548'0,"-6"0"-146"16,6 2-137-16,0-2-87 16,1-1-42-16,2-1-74 15,0 0-26-15,0 0-66 16,0 0-80-16</inkml:trace>
  <inkml:trace contextRef="#ctx0" brushRef="#br0" timeOffset="313637.9965">4984 16202 1120 0,'0'-3'475'0,"0"-1"-312"15,5 10-31-15,-5-6-52 16,1 30-28-16,13 64 10 16,-7-31-8-16,2 7-20 15,2-5-3-15,-11-14-11 16,2-6-27-16,0-15-93 16,-2-7-71-16,0-12-326 15</inkml:trace>
  <inkml:trace contextRef="#ctx0" brushRef="#br0" timeOffset="313979.3138">4944 16220 918 0,'10'-23'417'15,"18"-19"-194"-15,4 4-31 16,5 23-56-16,6 8-42 16,-6 18-50-16,-6 12-10 15,-22 10-4-15,-13 10-2 16,-16 5 0-16,-8 1-3 15,4-7-8-15,2-7-1 0,12-19 1 16,8-7-7-16,5-16-10 16,13-3-6-16,14-1-10 15,3 1 2-15,17 8 2 16,3 6 2 0,-9 13 5-16,0 6 4 0,-21 11 9 15,-18 2 4-15,-20 7 7 16,-17-4 0-16,-16 0-2 15,-9-3 4-15,2-12-33 16,3-6-18-16,14-13-63 16,10-3-53-16,18-9-104 15,9 0-85-15</inkml:trace>
  <inkml:trace contextRef="#ctx0" brushRef="#br0" timeOffset="314307.7076">5450 16608 923 0,'2'3'397'15,"12"5"-214"-15,1-1-15 16,2-1-40-16,6-1-33 0,-4-7-38 16,0-4-15-16,0-9-11 15,-4-3 0-15,-7-2-3 16,-5-3-3-16,-9-1-8 15,-8-2-17-15,-7 3-21 16,0 5-8-16,-2 11-7 16,-2 7 7-16,9 16 8 15,-4 6 3-15,10 9 5 16,4 4 7-16,0-1 16 16,3 3 9-16,4 7 19 15,3 1 2-15,2 7-8 16,2 2-3-16,-2-7-1 15,-1-1-62-15,5-13-250 16</inkml:trace>
  <inkml:trace contextRef="#ctx0" brushRef="#br0" timeOffset="314832.0623">5855 16439 630 0,'-5'-8'391'0,"-7"-10"-8"15,0 10-189-15,-3 5-29 0,-1 6-65 16,1 4-33-16,8 5-40 16,3 2-17-16,12 3-9 15,6-2 0-15,7-4 1 16,-3-1 2-16,1-7 3 15,2 2 0-15,-8-6-1 16,-2-1-3-16,-8-1-11 16,-7-4-4-16,-7 7-5 15,-3 1 3-15,-12 5 5 16,-2 2 3-16,-1 5 4 16,6 3 6-16,12 2 12 15,7 1 6-15,11-1 11 16,7-1 2-16,9-3 2 15,4-3-2-15,-1-6-4 16,3-2-2-16,-5-4-3 16,-3-6-1-16,1-4-1 15,-6-4-2-15,-6-2-4 16,4-1 0-16,-9 1-2 0,-2 2-3 16,0 5-4-16,-5 3-6 15,0 6-9-15,3 9 1 16,0 11 1-16,1 2 3 15,2 6 4-15,-5-3 1 16,2 0-28-16,2-2-41 16,-1-6-147-16</inkml:trace>
  <inkml:trace contextRef="#ctx0" brushRef="#br0" timeOffset="314961.8617">5978 16311 1033 0,'-1'-11'508'0,"1"-8"-197"16,0 7-109-16,-3 12-147 16,3 6-61-16</inkml:trace>
  <inkml:trace contextRef="#ctx0" brushRef="#br0" timeOffset="315357.106">6212 16421 871 0,'1'2'391'0,"3"0"-157"16,6 4-119-16,7-2-9 15,7 1-32-15,5-3-24 16,2-2-29-16,-2-2-4 16,-9-2-2-16,-7-1 2 15,-10 0 6-15,-2 4-3 0,-10 1-7 16,-3 1-4-16,-11 8-10 16,-1 3 4-16,2 5 18 15,3 6 8-15,7 3 16 16,5 2-2-16,8 1-10 15,6-2-6-15,14-4-13 16,2-5-3-16,7-3-2 16,2-6-3-16,-3-5-72 15,2-5-53-15</inkml:trace>
  <inkml:trace contextRef="#ctx0" brushRef="#br0" timeOffset="315711.1539">6659 16411 772 0,'-14'-3'424'0,"-16"-1"-76"0,2 4-140 15,7 4-116-15,4 1-40 16,12 8-44-16,6 1-6 16,12 7-1-16,4 1 2 15,4-6-1-15,3 1 1 16,-2-10 2-16,-1 2 1 15,-3-5-20-15,-5-4-30 16,-7 0-23-16,-5-7-5 0,-8 0 19 16,-8 0 29-16,-10 6 33 15,-3 1 21-15,0 10 30 16,4 2 14-16,6 1 23 16,4 2-9-16,8 2 7 15,6 1-5-15,11 0-21 16,6-3-6-16,10-2-29 15,6-3-10-15,5-5-6 16,2-4-54-16,3-8-21 16</inkml:trace>
  <inkml:trace contextRef="#ctx0" brushRef="#br0" timeOffset="316128.5859">7393 16534 493 0,'0'-8'357'0,"3"-4"17"0,-1 1-128 15,-3-1-33-15,-2 0-50 16,-8-1-16-16,-7 1-27 16,-3 5-9-16,-7 5-31 15,-3 2-20-15,-1 10-24 16,1 4-13-16,8 5-13 15,8 3-2-15,13 1-8 16,4 1 0-16,14-2 0 16,5-2 1-16,8-3 3 15,2-5 2-15,-4-9 5 16,4-3-24-16,-4-8-122 16,-6-9-109-16</inkml:trace>
  <inkml:trace contextRef="#ctx0" brushRef="#br0" timeOffset="316252.5977">7373 16274 773 0,'-5'-7'445'16,"-5"-8"-32"-16,-3 5-127 15,7 7-152-15,0 3-50 16,4 4-136-16,5 5 113 16</inkml:trace>
  <inkml:trace contextRef="#ctx0" brushRef="#br0" timeOffset="316697.3071">7499 16315 692 0,'4'-16'355'0,"7"-17"-36"15,4 5-113-15,4 10-53 16,-3-4-6-16,5 22-64 16,8 8-25-16,-1 15-32 15,6 21 1-15,-6 9 24 0,-9 6 6 16,-5 7 6-16,-3-2-5 15,-7-9-25-15,2-5-7 16,-3-15-8-16,0-6-1 16,-1-16-1-16,-1-5 6 15,-2-11-4-15,1-3-8 16,-9-8-10-16,-4-4-5 16,-5 0-4-16,-7 2 4 15,-1 3 1-15,-4 7-5 16,0 4-8-16,2 6 0 0,6 6-43 15,7-2-43-15,11 3-113 16,4-8-98-16</inkml:trace>
  <inkml:trace contextRef="#ctx0" brushRef="#br0" timeOffset="317011.9733">8039 16465 772 0,'6'5'385'0,"1"8"-107"16,-5 4-19-16,-10 5-57 16,-6 2-38-16,-6 0-73 15,-8-3-28-15,1-10-28 16,7-1-6-16,-1-13-11 16,8 0-15-16,9-6-26 0,-7-6-10 15,5-5-7 1,-4-6 5-16,1 1 16 0,9 3 3 15,7 5 0-15,7 8-1 16,8 7 17-16,-1 3 12 16,8 17 24-16,4 5 13 15,-7 7-3-15,-1 6-7 16,-3 2-10-16,-3 0 6 16,3 0-125-16,0-4-487 0</inkml:trace>
  <inkml:trace contextRef="#ctx0" brushRef="#br0" timeOffset="317707.5234">8472 16474 765 0,'0'0'336'0,"7"0"-119"0,4 4-77 16,18-4-53-16,2-2 5 16,12-8-32-16,0-1-11 15,-1 1-12-15,-3 1-2 16,-13 6-8-16,-10 0-2 15,-14-1 6-15,-3-1-4 16,-14 4-7-16,-5 1-3 16,-7 8-3-16,0 5 3 15,4 9 0-15,2-2-2 16,12 7-9-16,2-3-5 16,15-2-1-16,9 3 0 15,11-12 1-15,7 2 3 0,3-8 1 16,-1-2-10-16,-2-5-57 15,2-2-96-15,-4-9-220 16,2 0-64-16,2-2 12 16,-5-3 98-16,-4-1 280 15,-5-4 124-15,-9 1 163 16,1 5 63-16,-7 9 23 16,-3 5-4-16,-6 9-57 15,-9 4-49-15,-10 5-57 16,-6 4-35-16,-4-3-48 15,-3-4-14-15,4-6-21 16,0-5-5-16,5-10-11 16,7 0 0-16,5-8-8 15,3-1-7-15,9 1-8 0,0-5-5 16,9 7-6-16,3-2 3 16,4 8 8-16,7 7 6 15,2 7 15-15,8 11 7 16,-4 2 7-16,0 2-2 15,-6 5-4-15,-2-3-4 16,-4 1-64-16,0-3-60 16</inkml:trace>
  <inkml:trace contextRef="#ctx0" brushRef="#br0" timeOffset="318153.9783">9551 16612 1159 0,'11'3'454'0,"15"3"-324"0,2 0 14 15,7-6-40-15,2-4-25 16,-3-6-32-16,-2-4-8 16,-16-7-7-16,-1 2-1 15,-10-3-2-15,-9 0-4 16,-6 1-13-16,-12 0-6 15,-15 2-10-15,0 7-4 16,-4 12-6-16,0 6-1 16,10 20-2-16,4-1 2 15,11 14 5-15,8 5 6 0,16 6 14 16,9 5 3-16,4-1 6 16,3 1-1-16,-5-6-16 15,2-4-57-15</inkml:trace>
  <inkml:trace contextRef="#ctx0" brushRef="#br0" timeOffset="318890.9436">10155 16440 609 0,'-9'-5'318'0,"-14"-5"-71"0,-5 3-27 15,-6 1-20-15,4 6-38 16,3 6-70-16,4 3-31 15,12 7-55-15,2-2-11 16,11 1-4-16,8 0 1 0,7-2 5 16,5-4 3-16,3-7 3 15,2 2 1-15,-5-9 3 16,-3 3 1-16,-7-4 1 16,-5-3-1-16,-10 5-7 15,-6-1-2-15,-10 2-2 16,-8 7 0-16,-2 3 9 15,0 3 4-15,10 6 16 16,4 0 5-16,11 5 7 16,5 0 6-16,9-1-12 15,4-3-1-15,5-3-9 16,2-3-5-16,5-3 0 16,1-3 0-16,3-5 2 15,0-5 1-15,1-9-2 16,-7-6-1-16,-6-5-4 15,-1 2 0-15,-8 4 1 0,1 2 0 16,-8 3 1-16,-1 6-2 16,-6 5-2-16,-3 8-1 15,5 4-5-15,-2 5-1 16,6 2-2-16,6-4-1 16,8 3 3-16,-6-8 7 15,5 1 12-15,1 3 8 16,0-4 18-16,6 1 0 15,-2-6-3-15,0-2-4 16,-5-4-6-16,-3-3 0 0,1-1-3 16,-1-7-4-16,0-1-26 15,-2-5-21-15,-5-8-52 16,-1 0-42-16,-8-5-107 16,-5-1-62-16</inkml:trace>
  <inkml:trace contextRef="#ctx0" brushRef="#br0" timeOffset="318993.0782">10346 16219 839 0,'-4'0'446'0,"0"3"-113"15,3 5-84-15,1 4-138 16,1 1-29-16,7 4-103 0</inkml:trace>
  <inkml:trace contextRef="#ctx0" brushRef="#br0" timeOffset="319374.8503">10721 16365 739 0,'-5'-6'388'0,"-7"-3"-85"15,-2 9-93-15,-4 15-93 16,5 14-27-16,2 16-18 15,11 14-7-15,6 9 14 16,3 1 5-16,5 5-20 16,-4-4-11-16,3 0-20 15,-3-4-8-15,0-18-78 16,-8-11-63-16,-1-22-85 0</inkml:trace>
  <inkml:trace contextRef="#ctx0" brushRef="#br0" timeOffset="319529.4869">10666 16627 1166 0,'5'0'446'16,"13"3"-290"-16,3 3-125 16,12 2-21-16,1 0-1 0,6-3-12 15,2-4-51-15</inkml:trace>
  <inkml:trace contextRef="#ctx0" brushRef="#br0" timeOffset="319789.8037">11187 16494 738 0,'0'4'405'0,"-4"4"-41"16,-7 7-110-16,-12 2-77 16,-5 6-34-16,-8-5-69 15,-1-4-19-15,0-7-23 16,5-5-4-16,3-8-9 15,6-5-3-15,8-5-10 16,1-2-4-16,13-2-8 16,2 2-4-16,7 1-5 15,5 1-1-15,6 14 14 16,1 3 5-16,8 18 17 0,1 2 4 16,0 7-6-1,2 4-2-15,-2-4 3 0,-1 1-58 16</inkml:trace>
  <inkml:trace contextRef="#ctx0" brushRef="#br0" timeOffset="320177.7078">11244 16474 1013 0,'14'5'431'0,"21"5"-246"16,0-3-27-16,8-1-60 16,-3-5-25-16,-2 0-27 15,-3-3-12-15,-11-7-10 16,-3 1-33-16,-12-5-63 15,-2 3-28-15,-10 1-78 16,-7 1 1-16,-8 3 32 16,-5 5-54-16,0 3 63 15,-1 3 27-15,6 6 78 16,5 0 111-16,2 6 79 16,3 4 38-16,5 1-14 0,2 1-22 15,3 6-61-15,2-5-34 16,2 1-37-16,0-7-12 15,2-7-134-15</inkml:trace>
  <inkml:trace contextRef="#ctx0" brushRef="#br0" timeOffset="320483.5599">11850 16525 763 0,'-12'9'393'15,"-6"4"-123"-15,-12 4-88 16,1 0-20-16,-7-7-40 16,1-3-19-16,11-4-27 15,-3-2-15-15,8-3-26 16,3-4-11-16,4-3-14 16,3-2-6-16,9 0-11 15,6 1-5-15,7-3-4 16,4 3-2-16,6 9 12 15,5 1 7-15,-6 9 20 16,-2 6 12-16,-2 6 10 16,-3 4-1-16,5 6-10 0,2-2 15 15,-2-5-106-15,-1-1-17 16</inkml:trace>
  <inkml:trace contextRef="#ctx0" brushRef="#br0" timeOffset="321012.3883">12418 16562 780 0,'15'-5'420'16,"10"-5"-104"-16,6 4-142 15,0 9-21-15,-5 7-52 16,-9 4-14-16,-17 7 3 15,-7-1-4-15,-14 3-21 16,-3 0-14-16,2-3-27 16,3-5-5-16,8-8-15 0,9-7-11 15,8-14-21-15,7-7-5 16,10-6 8-16,0-3 8 16,2 2 17-1,0 0 0-15,-7 1 1 0,-1 6 2 16,-6 8 0-16,-6 5-1 15,-3 11 1-15,-2 1 4 16,3 12 8-16,-3 5 5 16,4 8 9-16,9 4-1 15,7 3-6-15,1-5-2 0,11 1-20 16,-4-5-50-16,1-13-349 16</inkml:trace>
  <inkml:trace contextRef="#ctx0" brushRef="#br0" timeOffset="321477.8208">13117 16605 619 0,'3'-1'375'0,"0"-2"-33"16,-6 0-61-16,2 3-88 15,0 0-35-15,-27 11-56 16,-31 21-17-16,19-20-23 16,-2-1-16-16,1-7-13 0,2-5-1 15,8-7-15-15,9-2-2 16,8-4-15-16,6-2-10 16,13 1-11-16,7 1-2 15,11 2 4-15,2 3 6 16,2 9 1-16,2 2 5 15,1 13 6-15,-3 7 3 0,0 1 9 16,-4 1 0-16,-2 0 1 16,-2-6-1-16,2-8 4 15,0-5-1-15,-3-12 0 16,1-4-6-16,-4-11-8 16,0 0-3-16,-1-2-3 15,-3-1 5-15,-4 6 1 16,-2 1 2-16,-7 8 23 15,1 8 3-15,0 6 10 16,-5 4 1-16,6 12-22 16,-1 2-3-16,0 3-1 15,6 4-35-15,2-2 303 16</inkml:trace>
  <inkml:trace contextRef="#ctx0" brushRef="#br0" timeOffset="322833.5339">13724 16504 817 0,'1'-2'370'0,"6"-1"-159"0,12 0-66 16,9 2-15-16,13 1-25 15,5 4-21-15,2 0-38 16,2-4-9-16,-4 0-11 16,-9-1-4-16,-13-5-1 15,-12 2 5-15,-11 0-9 16,-7 0-4-16,-16 1-11 16,-1 3-6-16,-13 13-2 15,3 1 1-15,2 7-1 16,4 1 2-16,10-4 3 15,8 4 2-15,12 2 8 16,6-1 1-16,16 1 2 16,5 1-1-16,3-12 0 15,5-1 2-15,-2-12 1 16,-6-8 2-16,6-4-2 16,-9-6-2-16,-3-3 1 15,-3-2-1-15,-10-3 3 0,-2 1 1 16,-10 2 0-16,-3 6-1 15,-4 10-3-15,-6 3-4 16,7 12-6-16,3 7-2 16,1 3-4-16,6 5 0 15,4-3 2-15,-4-3 1 16,2-3 2-16,6-2 2 0,-3-7 4 16,5-3 1-16,-4-4 2 15,0-1 0-15,-2-2-2 16,-1-2-9-16,4 3-37 15,-4-1-22-15,2 1-50 16,-2 2-13-16,-2 2-29 16,-1 0-32-16</inkml:trace>
  <inkml:trace contextRef="#ctx0" brushRef="#br0" timeOffset="323247.8941">14478 16583 465 0,'-10'-8'301'0,"0"2"-118"0,-7-3 235 16,1 5-186-16,4 3-112 16,6 5-31-16,6-2-56 15,3 1-9-15,10 7 6 16,4 2 5-16,8 9 32 15,1 2 17-15,-4 5 7 16,-5-4 11-16,-16-2 0 16,-2-2-6-16,-16-10-10 15,-4-4-13-15,-4-4-60 16,-4-2-77-16</inkml:trace>
  <inkml:trace contextRef="#ctx0" brushRef="#br0" timeOffset="324178.5463">5171 17458 965 0,'-25'4'420'16,"-25"6"-234"-16,4 2-39 15,17 7-57-15,11 0-28 16,12 6-22-16,12-3-4 16,12-6-7-16,7-1 2 15,12-10 4-15,0 0-2 16,-2-8-4-16,-6-8 3 0,-12-5 8 15,-8-6 2-15,-9-5-2 16,-4-3-5-16,-14-7 0 16,-3-5 4-16,-7-3 0 15,-1-7 0-15,5-3-18 16,4 1-11-16,15 2-15 16,8 8-8-16,14 10-1 15,7 9-28-15,7 14-74 16,-1 10-50-16,5 17-140 15,-2 5-178-15</inkml:trace>
  <inkml:trace contextRef="#ctx0" brushRef="#br0" timeOffset="324351.3056">5398 17422 953 0,'-3'6'406'0,"-1"11"-173"0,4 7-69 15,-1 9-46-15,1 1-17 16,-2-1-64-16,-2-5-14 16,5-2-40-16,4-7-58 15,7-9-216-15</inkml:trace>
  <inkml:trace contextRef="#ctx0" brushRef="#br0" timeOffset="324628.4914">5666 17415 706 0,'5'5'386'16,"7"2"-97"-16,-9 10-105 16,-2 0-29-16,-5 10-50 15,-7-1-17-15,-8-5-22 16,-5 1-10-16,-2-7-13 16,1-7-7-16,1-7-13 15,1-3-7-15,1-14-25 16,4 2-7-16,6-3-10 15,11 1-2-15,8 1 14 16,3-4 13-16,8 11 33 16,-2 2 15-16,9 10 13 15,-2 10-8-15,3 4-26 16,3 10-10-16,-2 4-7 16,-1 1-51-16</inkml:trace>
  <inkml:trace contextRef="#ctx0" brushRef="#br0" timeOffset="325141.4438">6077 17491 557 0,'-7'-5'321'0,"-12"-9"-16"15,-7 2-79-15,-3 4-56 16,-3 1-31-16,3 8-65 15,4 6-19-15,8 6-38 16,4 7-13-16,7 5-5 16,4 4-1-16,10 2 2 15,5-3 3-15,12-4 3 16,4-5 1-16,1-7 3 0,0-6 2 16,-6-6 4-1,1-5-1-15,-9-4 1 0,-3-2-3 16,-11-1-3-16,-3 0-1 15,-9 3-6-15,-2 8-2 16,-3 4 10-16,0 8 10 16,3 9 20-16,-2 8 10 15,6 14-6-15,-4 1-11 16,12 8-18-16,4-1 2 16,6-10-107-16,9-5-64 0</inkml:trace>
  <inkml:trace contextRef="#ctx0" brushRef="#br0" timeOffset="325455.6064">6313 17473 903 0,'-11'2'379'15,"-9"2"-211"-15,5 8-86 16,3 3-20-16,8 4-20 16,5-3-7-16,12 6-6 15,3-1-1-15,6-4 0 16,5 1-1-16,-3-11 2 0,-1-1 5 16,-8-11 24-1,-4-2 13-15,-6-5 16 0,-7-3 4 16,-4-6-20-16,-8-3-17 15,0 1-28-15,4 2-12 16,-4 11-95-16,-1 6-72 0</inkml:trace>
  <inkml:trace contextRef="#ctx0" brushRef="#br0" timeOffset="325772.9554">6541 17635 1080 0,'10'2'462'0,"14"-4"-278"16,0 2-39-16,-2-8-58 15,2 3-23-15,-6-8-9 16,-3-7-11-16,-9 3-12 16,-8-4-5-16,-11 3-8 15,-7 2-6-15,-8-3-8 16,-2 3-5-16,3 8-13 15,6 11-5-15,1 11-5 16,2 5 4-16,5 12 21 16,-1 1 15-16,10 11 23 0,4 3 5 15,2 2-5-15,3 5-8 16,2 0-14-16,-3-1-3 16,4-10-15-16,0-4-73 15</inkml:trace>
  <inkml:trace contextRef="#ctx0" brushRef="#br0" timeOffset="326307.6537">6966 17400 688 0,'-7'-1'381'0,"-7"0"-42"16,-3 7-244-16,8 1-42 16,3 5-38-16,8 4-4 15,10 1 5-15,3 1 1 16,0-3 0-16,-1-3-3 16,-5-9-2-16,0-2 0 15,-1-2 3-15,0-1-6 16,-4 1-12-16,-6-5-5 15,-8 2-5-15,-7 0 3 16,-3 5 28-16,3 2 22 0,4 11 32 16,-3 0 13-16,7 0 12 15,3 7-4-15,6-8-9 16,6 2-2-16,3 0-24 16,3-4-10-16,7 0-18 15,-1 0-5-15,5-4-18 16,-4-6-32-16,-6-5-91 15,1-3-297-15</inkml:trace>
  <inkml:trace contextRef="#ctx0" brushRef="#br0" timeOffset="326589.8348">6890 17178 1254 0,'2'0'458'0,"-8"0"-390"0,10 1-36 15,-4-1-141-15,0 0-63 16,8 8-106-16,38 37-66 16,-21-25 71-16,5 1 60 15,-7 4 155-15,6 3 121 16,6 7 146-16,-1-2 42 16,3 2 30-16,8 2-54 15,0-6-73-15,-4 1-36 16,-16-5-29-16,-15-8 20 15,-21-4 4-15,-15-5-1 0,-9-7-26 16,-7-3-13-16,4-8-137 16,7-1-61-16</inkml:trace>
  <inkml:trace contextRef="#ctx0" brushRef="#br0" timeOffset="327074.1905">7960 17460 959 0,'-13'0'433'16,"-13"6"-207"-16,-7 1-46 16,15 11-64-16,-5 0-23 15,12-1-33-15,13 5-15 16,8 1-19-16,10 0-1 15,6-7 4-15,-6-4 2 0,5-7-2 16,4-2-1-16,-10-7 2 16,4-5 1-16,-14-13-1 15,-5-2-1-15,-4-12-6 16,-6-4-3-16,-3-10-6 16,1-5-2-16,2-2-6 15,-1-3-1-15,11 10-5 16,0 0-4-16,9 17-24 15,3 6-26-15,0 12-76 16,1 7-47-16</inkml:trace>
  <inkml:trace contextRef="#ctx0" brushRef="#br0" timeOffset="327342.1485">8213 17384 987 0,'-4'14'427'16,"-5"11"-210"-16,0 6-55 16,6 9-48-16,3-7-26 15,8-3-39-15,6-1-11 16,3-15 9-16,4-3 10 16,4-7 19-16,0-4 12 0,-4-8 4 15,-2-4-5-15,-8-11-13 16,-3-1-12-16,-4-3-24 15,1 0-10-15,-2 9-46 16,-2-4-43-16,-1 6-107 16,2 2-60-16,-5 2-227 15</inkml:trace>
  <inkml:trace contextRef="#ctx0" brushRef="#br0" timeOffset="327557.8724">8424 17407 681 0,'1'7'429'16,"11"10"-41"-16,-2 4-147 15,2 3-46-15,3 3-71 16,-5-2-23-16,2-7-39 16,1-4-13-16,-1 0 0 15,-1-11 8-15,2-2 25 16,1-1 3-16,-2-19-6 16,3 1-6-16,-1-3-19 15,-2-3-6-15,2 4-14 0,-5 1-14 16,-2-1-84-1,-1 4-64-15,-3 3-161 0</inkml:trace>
  <inkml:trace contextRef="#ctx0" brushRef="#br0" timeOffset="328005.6192">9038 17433 828 0,'-7'6'417'16,"-4"7"-106"-16,-11 8-166 15,-5 3-17-15,-3 5-21 16,-5-6-9-16,4-6-28 0,-1-8-7 16,8-4-11-16,5-6-5 15,2-8-3-15,9-1-3 16,-3-13-20-16,10 6-8 15,8 0-13-15,5-5-5 16,6 9 2-16,-2 3 3 16,6 12 7-16,-2 10 4 15,3 10-4-15,3 2-2 0,2 5 5 16,-1-3-61-16,7 2-268 16</inkml:trace>
  <inkml:trace contextRef="#ctx0" brushRef="#br0" timeOffset="328305.5871">9174 17296 1035 0,'1'4'429'0,"1"17"-226"0,6 14-53 15,0 28-48-15,7 5-1 16,1 5-28-16,-5-2-6 16,1-2-12-16,-10-4-13 15,-4-3-13-15,-2-8-17 16,3-16-73-16,-5-11-60 15,4-17-184-15</inkml:trace>
  <inkml:trace contextRef="#ctx0" brushRef="#br0" timeOffset="328586.8371">9193 17618 1088 0,'13'-1'405'0,"12"1"-297"15,3 0-83-15,9 5-17 16,-5-4 2-16,0-2-47 16,1-3-21-16,-10-14-12 15,-1 2-3-15,-7-6 48 16,-1-4 23-16,-4 3 69 16,-4-3 15-16,1 6 63 15,-5 7 44-15,-1 7-16 16,0 6-10-16,-3 13-46 15,-2 1-38-15,3 13-45 16,1 2-4-16,3-3 0 16,5 4-43-16,-1-7 72 15</inkml:trace>
  <inkml:trace contextRef="#ctx0" brushRef="#br0" timeOffset="329489.4314">9790 17473 1094 0,'2'-1'442'0,"-2"1"-295"16,3 5-36-16,-4-5-52 15,0 17-7-15,-4 39-10 16,2-28-5-16,2-7-19 16,2-3-4-16,1-5-34 15,1-6-17-15,6-7-77 16,-3-5-40-16,6-11 7 15,1 1 15-15,-2-7 74 16,5 2 36-16,-4 5 22 0,1-2 8 16,-8 8 58-16,-4-3 27 15,-1 10 36-15,-2 2-4 16,-2 2-52-16,2-2-24 16,1 0-32-16,0 0-5 15,-3 13-8-15,-5 30-2 16,22-30-2-16,2-3 1 15,8-1 0-15,7-2 1 16,8-1-3-16,4 1-15 0,3-4-20 16,-2-3-1-16,-2-3 4 15,-3-4 16-15,-16-1 21 16,1-1 7-16,-13-2 25 16,-5-1 23-16,-6 1 29 15,-12-1 11-15,-14 4 0 16,-7 0-13-16,-2 2-20 15,0 2-12-15,9 5-26 16,5 4-12-16,8 5-16 16,2 2-2-16,9 2-1 15,3 0 3-15,8-1 5 16,6 0 1-16,8-5 4 16,2-2 1-16,8-5 1 15,3-5 2-15,-3-5-5 16,-2 0-9-16,-8-5-17 0,-5 0-2 15,-4 3 0 1,-6-2 10-16,-7 5 8 0,1 7-2 16,-6 5 1-16,0 4-1 15,0 5 4-15,-1-1 4 16,6-2 4-16,6 4 4 16,6-2 3-16,1 2 1 15,5-3 3-15,4-3-3 16,-6-7 2-16,3-1 2 15,-4-2 1-15,-4-6 3 0,3 3-9 16,-7-3-22-16,-5-12-72 16,-2 4-50-16,-5-10-125 15,-3-8-79-15</inkml:trace>
  <inkml:trace contextRef="#ctx0" brushRef="#br0" timeOffset="329590.9478">10348 17309 489 0,'-1'-6'345'0,"-2"-6"44"16,1 4-56-16,-1 5-95 15,1 3-54-15,2 5-91 16,0-5-40-16,0 0-36 16,3 13-19-16,19 39-9 15</inkml:trace>
  <inkml:trace contextRef="#ctx0" brushRef="#br0" timeOffset="330155.4593">10932 17377 1092 0,'9'-4'455'0,"14"4"-254"16,2 9-75-16,10 22-45 16,3 15-11-16,1 13-12 15,-4 3 6-15,-12 2 8 16,-10-5-7-16,-19 0-8 15,-8 1-10-15,-12-6-24 16,-8-5-18-16,-2-19-53 16,-1-13-23-16,2-20-26 15,7-10-1-15,8-17 37 16,9-8 15-16,13-7 24 16,10-5 13-16,13 0 7 15,3-1 0-15,12 1 11 0,5 1 5 16,2 0 19-16,-1 7 9 15,-4 6 5-15,-9 4 8 16,-14 14-1-16,-3 10-8 16,-13 11-16-16,3 8-10 15,-1 13-15-15,-5 2 2 16,3 8 3-16,-3 2-1 16,3-3 4-16,2 0-16 15,3-10-109-15,3-2-77 16</inkml:trace>
  <inkml:trace contextRef="#ctx0" brushRef="#br0" timeOffset="330443.6184">11690 17486 933 0,'-1'6'453'16,"-4"7"-151"-16,-10 8-155 15,-5 3-11-15,-9-1-53 16,-2-1-21-16,-2-12-25 15,-2-1-6-15,4-9-5 16,7-2-2-16,5-5-7 16,6-5-4-16,5-8-9 15,0-4-3-15,6 0-3 16,2 0 0-16,6 4-1 0,4 6 8 16,6 9 12-1,4 8 7-15,3 11 9 0,5 4-6 16,-1 7-9-16,0 4-4 15,-1 1-13-15,1 1-42 16</inkml:trace>
  <inkml:trace contextRef="#ctx0" brushRef="#br0" timeOffset="330977.2231">12164 17494 824 0,'11'-8'439'16,"9"-6"-158"-16,0 15-82 16,1 6-36-16,-3 11-80 15,-3 9-13-15,-13 2-8 16,-3 1 2-16,-13 0-3 0,-3-6-5 16,1-6-19-16,1-3-8 15,2-9-2-15,8-5-1 16,5-9-7-16,5-6-3 15,12-10-10-15,-2 0-3 16,1-7 1-16,-3 2-1 16,-3 1-4-16,-1-1-2 0,-4 14-2 15,-2 3 1-15,-1 8-10 16,-2 8-3-16,-2 6 6 16,2 11 2-16,3 6 17 15,2 6 9-15,4 1-5 16,2-1-1-16,5-3-1 15,2-4-1-15,8-4-9 16,-3-6-40-16,2-10-124 16,3-6-203-16</inkml:trace>
  <inkml:trace contextRef="#ctx0" brushRef="#br0" timeOffset="331259.7915">12698 17558 930 0,'-1'0'444'0,"-3"2"-152"15,0 9-81-15,-7 6-114 16,0 4-13-16,-8-1-36 16,-2-5-2-16,-5-6 2 15,-3-4-5-15,2-2-10 0,-2-6-6 16,5-5-12-16,3-4-4 16,6-8-11-16,3 2-8 15,9-4-7-15,3 2-2 16,6 6-2-16,8 1 3 15,4 7 11-15,5 6 5 16,1 7 14-16,4 5 6 16,-3 8 2-16,-1 3-1 15,0 2-8-15,-7 3-3 0,-4-3-7 16,-3 1-49-16,-8-7 32 16</inkml:trace>
  <inkml:trace contextRef="#ctx0" brushRef="#br0" timeOffset="331398.6016">12659 17321 824 0,'-4'-6'432'0,"1"-7"-110"16,-1 11-185-16,2 8-236 15,3 2-139-15</inkml:trace>
  <inkml:trace contextRef="#ctx0" brushRef="#br0" timeOffset="331706.1775">12780 17586 1103 0,'2'11'483'16,"-1"15"-238"-16,3-3-73 16,2-1-79-16,-1-3-24 15,11-7-31-15,1-5 1 16,5-14 4-16,1-4-1 15,-3-10-6-15,1-6-5 16,-6-2-1-16,-3-5 2 0,-14-10-1 16,-6-6-2-16,-18-12-12 15,-6-5-6-15,-6 1-6 16,-2 9-3-16,9 19-1 16,6 12-1-16,12 23-8 15,3 3-4-15,7 13-6 16,5 4-1-16,7 7 19 15,8 4-25-15,13 6-100 16,5 2-60-16</inkml:trace>
  <inkml:trace contextRef="#ctx0" brushRef="#br0" timeOffset="332193.6622">13186 17441 798 0,'-11'0'379'0,"-6"0"-139"0,1 1-163 15,4 2-36-15,5 3-25 16,4-3 5-16,8 5 9 16,3 3 5-16,9-3-5 15,5 0-7-15,-4-3-10 16,-2-2-1-16,-2-3-2 15,-8 0-10-15,-2-1 0 16,-6-1-4-16,1 2-5 16,0 0 5-16,-16 3 21 15,-36 10 24-15,33-3 42 16,-4 3 24-16,10 5 6 16,5 3-4-16,10 0-10 15,6 2-8-15,7-7-21 16,7 0-12-16,2-6-23 15,-3-5-5-15,2-1-99 16,4-4 91-16</inkml:trace>
  <inkml:trace contextRef="#ctx0" brushRef="#br0" timeOffset="332771.661">14064 17436 769 0,'-7'15'354'0,"-3"11"-140"16,-12 13-99-16,-6-1-2 15,-6-3-31-15,-3-4-16 16,0-12-27-16,0-5-6 16,2-13-4-16,3-7 1 15,8-11-5-15,7-5-4 0,5-12-10 16,9 0-6-16,7-1-7 15,2 0 0-15,10 9 35 16,-1 7 12 0,4 17 16-16,4 8 2 0,-1 18-30 15,2 10-9-15,0 6-8 16,-3 3-1-16,-2-3-15 16,0-5-48-16,-4-14-117 15,1-3-78-15</inkml:trace>
  <inkml:trace contextRef="#ctx0" brushRef="#br0" timeOffset="332991.0838">14045 17449 710 0,'2'-4'366'0,"2"-2"-102"16,5 9-78-16,4 15-61 0,4 8-27 15,3 9-13-15,1-1-7 16,-5-9-13-16,0-1-8 15,-4-13-9-15,-1-6 10 16,0-7 7-16,-4-5 0 16,1-5-12-16,-7-3-20 15,1-2-49-15,3-1-48 16,-3 1-148-16</inkml:trace>
  <inkml:trace contextRef="#ctx0" brushRef="#br0" timeOffset="333438.7479">14382 17457 960 0,'-1'1'397'0,"4"-1"-239"16,1-1-49-16,-4 0-41 16,0-1-26-16,19 1-25 15,29-1-4-15,-27-3-2 16,0 1-1-16,-8-2 1 15,-2 1 0-15,-11 4-5 16,-7 0-4-16,-10 8-2 16,-4 5 3-16,-3 5 16 15,-1 2 7-15,7 3 4 16,4-3 5-16,6 5 8 16,5-4 5-16,7-1 10 0,4-2-3 15,9-4-12-15,3 0-5 16,2-11-6-16,3-1-3 15,3-5-3-15,0-10-1 16,-2 1-4-16,-6-1-3 16,-2-6-4-16,-5-1-3 15,-6-1-2-15,2 1-3 16,-7 11 0-16,-2 6-1 0,-2 10-2 16,-1 4 1-16,-5 9-1 15,6 5 0-15,2 5 2 16,0-1-5-16,7-3-108 15,-2-3-67-15</inkml:trace>
  <inkml:trace contextRef="#ctx0" brushRef="#br0" timeOffset="333822.0305">14988 17466 888 0,'-13'-2'411'15,"-17"4"-189"-15,-5 4-37 16,-3 14-80-16,3 6-35 16,7 3-33-16,8 2-5 0,17-2 6 15,5-2 6-15,14-5 6 16,7-2 0-16,7-10-5 16,0-2 0-16,-4-9 1 15,-8-6-1-15,-11-7-5 16,-6-2-6-16,-9-1-33 15,-5 0-24-15,-6-1-72 16,-1 1-49-16,4 3-189 16</inkml:trace>
  <inkml:trace contextRef="#ctx0" brushRef="#br0" timeOffset="334022.7994">14986 17505 871 0,'24'-3'446'16,"15"-3"-131"-16,5 5-159 16,3 0-25-16,-5 3-63 0,-2 4-20 15,-6-1-25-15,-5 2-5 16,-9-4-52-16,-5-4-39 16,-7-4-98-16,-4-1-110 15</inkml:trace>
  <inkml:trace contextRef="#ctx0" brushRef="#br0" timeOffset="334156.6421">15244 17488 432 0,'-4'4'349'0,"-2"3"77"15,-1 3-103-15,3 5-100 16,0 2-55-16,4 7-78 16,4 1-22-16,-2-6-27 15,2 2-36-15,0-5-142 16</inkml:trace>
  <inkml:trace contextRef="#ctx0" brushRef="#br0" timeOffset="334588.2057">15747 17524 600 0,'-7'9'365'0,"-4"5"-31"15,-6 9-141-15,-5 0-12 16,-9-1-52-16,-3-2-20 0,-3-9-37 15,-1-3-12-15,5-10-17 16,3-6-6-16,7-6-15 16,7-6-8-16,12-1-13 15,6-1-3-15,12-3-6 16,4 8-1-16,6 3 11 16,-1 8 9-16,-2 14 14 15,1 4 9-15,-4 10-3 16,0 2-7-16,0 6-10 15,-2 0-2-15,-7 1-1 16,0-3-39-16,-4-8-143 16,-5-6-96-16</inkml:trace>
  <inkml:trace contextRef="#ctx0" brushRef="#br0" timeOffset="334738.4664">15618 17323 1015 0,'-2'-7'529'0,"1"-8"-162"0,-5 10-145 16,6 10-145-16,5 5-33 15,0 11-142-15,7 3-35 16</inkml:trace>
  <inkml:trace contextRef="#ctx0" brushRef="#br0" timeOffset="335488.3697">15896 17525 543 0,'8'2'285'0,"5"-4"-71"16,15 3-67-16,5 1-13 15,10-3-48-15,2 2-31 16,-5-4-29-16,-6-4-5 16,-12-1-3-16,-4-3 1 15,-17 3-8-15,-5 0-6 16,-14 6-6-16,-5 3-7 16,-8 11 5-16,-3 4 8 15,4 7 26-15,-1 1 11 0,8 3 15 16,7 0-2-16,16 0-13 15,7-7-8-15,14-6-6 16,4-2-2-16,3-12-2 16,1 0 0-16,-2-8-4 15,1-4-3-15,2 1-6 16,-2-2-2-16,-5 4-5 16,-4 5-4-16,-6 4 2 15,-4 5 4-15,-7 5 8 16,-2 2 7-16,-7-1 4 15,-1 1-1-15,-1-4 4 16,0-5 2-16,2-3 0 16,5-5-5-16,5-8-12 15,8-2-10-15,8-5-8 16,3-1-2-16,7 0 0 16,1 0 1-16,0 8 7 15,-4 4 8-15,-6 8 17 16,-4 7 12-16,-9 8 18 0,-2 6 1 15,-5 11-3-15,-3 2-6 16,2 4-18-16,-1-3-5 16,3-4-7-16,4-6-30 15,-1-12-128-15,4-7-42 16</inkml:trace>
  <inkml:trace contextRef="#ctx0" brushRef="#br0" timeOffset="335637.4561">16671 17671 1196 0,'3'2'634'15,"3"0"-195"-15,-6 6-220 16,0-3-61-16,-3 4-105 16,-2 0 312-16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2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10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66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88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06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8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1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9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gif"/><Relationship Id="rId4" Type="http://schemas.openxmlformats.org/officeDocument/2006/relationships/image" Target="../media/image170.png"/><Relationship Id="rId9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0.png"/><Relationship Id="rId10" Type="http://schemas.openxmlformats.org/officeDocument/2006/relationships/image" Target="../media/image33.emf"/><Relationship Id="rId4" Type="http://schemas.openxmlformats.org/officeDocument/2006/relationships/image" Target="../media/image30.png"/><Relationship Id="rId9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9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927046" cy="532881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στιγμιαίο ρεύμα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ορίζεται ως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όριο του μέσου ηλεκτρικού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ρεύματος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 του ρεύματος: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Ampere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Τα φορτισμένα σωματίδια που διαπερνούν μια επιφάνεια μπορεί να είναι θετικά, αρνητικά, ή και τα δυο (στα μέταλλα είναι αρνητικά – ηλεκτρόνια)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χει συμφωνηθεί (για ιστορικούς λόγους) να θεωρούμε ως κατεύθυνση του ρεύματος την κατεύθυνση των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θετικών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φορτίων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αντίθετη στην κίνηση των ηλεκτρονίων στους μεταλλικούς αγωγούς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927046" cy="5328819"/>
              </a:xfrm>
              <a:blipFill rotWithShape="0"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3" y="708074"/>
            <a:ext cx="3134603" cy="19376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86200" y="2743199"/>
            <a:ext cx="1371600" cy="740733"/>
          </a:xfrm>
          <a:prstGeom prst="roundRect">
            <a:avLst>
              <a:gd name="adj" fmla="val 121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τα άκρα ενός αγώγιμου καλωδίου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ενωθούν σε ένα βρόχο, όλα τα σημεία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του βρόχου έχουν το ίδιο ηλεκτρικό δυναμικό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μηδέν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δεν υπάρχει ρεύμα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όμως τα άκρα του συνδεθούν σε μια μπαταρία (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πηγή διαφοράς δυναμικού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δεν έχουν όλα τα σημεία του βρόχου το ίδιο δυναμικό!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 μεταξύ των άκρων του βρόχου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ηλεκτρικό πεδίο μέσα στο καλώδιο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πεδίο προκαλεί ηλεκτρική δύναμη στα ελεύθερα ηλεκτρόνια του καλωδίου, προκαλώντας την προσανατολισμένη κίνησή τους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5" y="720465"/>
            <a:ext cx="2641520" cy="1632859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 ρεύματος </a:t>
                </a:r>
                <a:r>
                  <a:rPr lang="en-US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J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 καλώδιο ως το ρεύμα ανά μονάδα επιφάνειας </a:t>
                </a:r>
              </a:p>
              <a:p>
                <a:pPr lvl="1"/>
                <a:endParaRPr lang="en-US" sz="9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Ισχύει μόνο για ομοιόμορφη πυκνότητα και για επιφάνεια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κάθετη στη διεύθυνση του ρεύματος 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περιγράψαμε ηλεκτρικά πεδία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ηλεκτρικές δυναμικές γραμμές,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έτσι μπορούμε να περιγράψουμε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την πυκνότητα ρεύματος με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αντίστοι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χες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ρευματικές γραμμές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91200" y="4120474"/>
            <a:ext cx="2758634" cy="2318426"/>
            <a:chOff x="5791200" y="4120474"/>
            <a:chExt cx="2758634" cy="2318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02" r="2941"/>
            <a:stretch/>
          </p:blipFill>
          <p:spPr>
            <a:xfrm>
              <a:off x="5791200" y="4120474"/>
              <a:ext cx="2758634" cy="2318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667" r="-29167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7"/>
          <p:cNvSpPr/>
          <p:nvPr/>
        </p:nvSpPr>
        <p:spPr>
          <a:xfrm flipH="1">
            <a:off x="6248400" y="3048000"/>
            <a:ext cx="1828800" cy="457200"/>
          </a:xfrm>
          <a:prstGeom prst="borderCallout3">
            <a:avLst>
              <a:gd name="adj1" fmla="val 18750"/>
              <a:gd name="adj2" fmla="val 758"/>
              <a:gd name="adj3" fmla="val 18751"/>
              <a:gd name="adj4" fmla="val -22511"/>
              <a:gd name="adj5" fmla="val 100000"/>
              <a:gd name="adj6" fmla="val -21212"/>
              <a:gd name="adj7" fmla="val 493223"/>
              <a:gd name="adj8" fmla="val -248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Μεγαλύτερη πυκνότητα ρεύματος στον αγωγό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σχετίσουμε το μέτρο της πυκνότητας ρεύματος με την ταχύτητα ολίσθησης των ηλεκτρονίων?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Τα (</a:t>
                </a: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υποτιθ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.) θετικά φορτία του </a:t>
                </a: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αγω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κινούνται προς τη φορά του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ηλεκτρ. πεδίου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πυκνότητα ρεύματος είναι </a:t>
                </a: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ομοιό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μορφη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σε όλο τον αγωγό, και η ταχύτητα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ολίσθησης είναι ίδια για όλα τα φορτία, τότε το πλήθος των φορτίων σε έναν αγωγό μήκους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sz="22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𝑛𝐴𝐿</m:t>
                      </m:r>
                    </m:oMath>
                  </m:oMathPara>
                </a14:m>
                <a:endParaRPr lang="en-US" sz="22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πλήθος των φορέων φορτίου ανά μονάδα όγκου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3"/>
                <a:stretch>
                  <a:fillRect t="-928" r="-3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n-US" sz="22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η ταχύτητα ολίσθησης είναι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κοινή για όλα τα φορτία, τότε σε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χρόνο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έχει περάσει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παραπάνω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𝑛𝐴𝐿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αγωγό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Άρα, εφόσον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𝑛𝐴𝐿𝑒</m:t>
                          </m:r>
                        </m:num>
                        <m:den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𝑛𝐴𝑒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</m:t>
                          </m:r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3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αγωγιμότητα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 μια σταθερά που περιγράφει την πυκνότητα ρεύματος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δεδομένης μιας τιμής ηλεκτρικού πεδίου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𝛦</m:t>
                    </m:r>
                  </m:oMath>
                </a14:m>
                <a:endParaRPr lang="en-US" sz="2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μερικά υλικά (αρκετά, συμπεριλαμβανομένων και πολλών μετάλλων), η πυκνότητα ρεύματος είναι ανάλογη του μέτρου του ηλεκτρικού πεδίου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  <a:blipFill rotWithShape="0">
                <a:blip r:embed="rId2"/>
                <a:stretch>
                  <a:fillRect t="-928" r="-13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ικανοποιούν την παραπάνω σχέση λέμε ότι ακολουθούν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λόγος της πυκνότητας ρεύματος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προς το μέτρο του ηλεκτρικού πεδίου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σταθερός και ίσος με </a:t>
                </a:r>
                <a14:m>
                  <m:oMath xmlns:m="http://schemas.openxmlformats.org/officeDocument/2006/math">
                    <m:r>
                      <a:rPr lang="el-GR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ανεξάρτητος από το ηλεκτρικό πεδίο που παράγει το ρεύμα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είναι «νόμος» της Φύσης, αλλά μια εμπειρική σχέση που ισχύει μόνο σε ορισμένες περιπτώσεις</a:t>
                </a:r>
              </a:p>
              <a:p>
                <a:pPr lvl="1"/>
                <a:endParaRPr lang="el-GR" sz="2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μια σχέση με πολύ μεγάλη σημασία. Γιατί; </a:t>
                </a: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Μας λέει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τρία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πράγματα: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endParaRPr lang="el-GR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ρεύμα δημιουργείται από ένα ηλεκτρικό πεδίο που ασκεί ηλεκτρ. δυνάμεις στους φορείς φορτίου</a:t>
                </a: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ρεύματος, και ως εκ τούτου το ρεύμα, εξαρτάται με γραμμικό τρόπο από το μέτρο του ηλεκτρικού πεδίου: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 εξαρτάται και από την ειδική αγωγιμότητα του υλικού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  <a:blipFill rotWithShape="0">
                <a:blip r:embed="rId2"/>
                <a:stretch>
                  <a:fillRect t="-940" r="-1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και αντίσταση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εφαρμόσουμε μια διαφορά δυναμικού στα άκρα δυο ίδιων ράβδων χαλκού και γυαλιού, παρατηρούμε τελείως διαφορετικά ρεύματα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Κάθε ράβδος έχει διαφορετική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ράβδος χαλκού ή γυαλιού ονομάζεται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αντιστάτης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Μας ενδιαφέρουν υλικά και όχι συγκεκριμένα σχήματα και διαστάσεις κάποιου αντιστάτη</a:t>
                </a:r>
              </a:p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αντίσταση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 ενός υλικού: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Ε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την ειδική αγωγιμότητα που είδαμε πριν, δηλ.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  <a:blipFill rotWithShape="0">
                <a:blip r:embed="rId2"/>
                <a:stretch>
                  <a:fillRect t="-940" r="-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400800" y="4267200"/>
            <a:ext cx="2133600" cy="838200"/>
          </a:xfrm>
          <a:prstGeom prst="cloudCallout">
            <a:avLst>
              <a:gd name="adj1" fmla="val -110443"/>
              <a:gd name="adj2" fmla="val 44083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Ιδιότητα του υλικού!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86" y="5105400"/>
            <a:ext cx="2942970" cy="140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συγκεκριμένο αγωγό με ομοιόμορφη επιφάνεια διατομής εμβαδού </a:t>
                </a:r>
                <a14:m>
                  <m:oMath xmlns:m="http://schemas.openxmlformats.org/officeDocument/2006/math">
                    <m:r>
                      <a:rPr lang="el-GR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με μήκος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δημιουργείται κατά μήκος του αν τον συνδέσουμε με μια μπαταρία (π.χ.)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εντός του αγωγού ένα ηλεκτρικό πεδίο και ένα ρεύμα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υποθέσουμε ότι το πεδίο είναι ομογενές, το μέτρο της διαφοράς δυναμικού κατά μήκος του αγωγού είναι </a:t>
                </a:r>
              </a:p>
              <a:p>
                <a:endParaRPr lang="en-US" sz="1000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|=|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𝐸𝑙</m:t>
                      </m:r>
                    </m:oMath>
                  </m:oMathPara>
                </a14:m>
                <a:endParaRPr lang="en-US" sz="2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9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η πυκνότητα ρεύματος είναι</a:t>
                </a:r>
                <a:r>
                  <a:rPr lang="el-GR" sz="1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ΔV</m:t>
                        </m:r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  <a:blipFill rotWithShape="0">
                <a:blip r:embed="rId3"/>
                <a:stretch>
                  <a:fillRect t="-927" r="-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παρουσί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 attention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προσέρχεστε με τα απαραίτητα δικαιολογητικά</a:t>
            </a:r>
          </a:p>
          <a:p>
            <a:pPr lvl="1"/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960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είναι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𝜎𝛢</m:t>
                        </m:r>
                      </m:den>
                    </m:f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αγωγού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Ορίζουμε λοιπόν την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αγωγού ως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λόγο της διαφοράς δυναμικού προς το ρεύμα που τον διαρρέει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Ohm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humorous depiction of the relationship between voltage, current, and resistance. Three cartoon characters are shown: the &quot;volt&quot; character is trying to push the &quot;amp&quot; character through a wire but the &quot;ohm&quot; character is resisting the &quot;amp&quot; character by restricting the girth of the wire with a tightening rop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7390"/>
            <a:ext cx="2870885" cy="217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6781"/>
            <a:ext cx="7872251" cy="5252619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Μπαταρία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βασική πηγή διαφοράς δυναμικού θα είναι η μπαταρία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Πόλοι μπαταρίας: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Θετικός (+): υψηλού δυναμικού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Αρνητικός (-): χαμηλότερου δυναμικού</a:t>
            </a:r>
          </a:p>
          <a:p>
            <a:endParaRPr lang="el-GR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Όταν συνδέεται σε κύκλωμα, οι ηλεκτροχημικές διεργασίες που συμβαίνουν μέσα της επιτρέπουν να παράγει έργο επάνω σε θετικά φορτία…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…δημιουργώντας ροή θετικών φορτίων από τον αρνητικό πόλο στο θετικό πόλο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πραγματικότητα, ηλεκτρόνια «φεύγουν» από τον αρνητικό πόλο προς το θετικό πόλο</a:t>
            </a:r>
          </a:p>
          <a:p>
            <a:endParaRPr lang="el-GR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Αυτή η ροή είναι τμήμα του ρεύματος που εγκαθίσταται στο κύκλωμα</a:t>
            </a: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θεωρήσουμε ένα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ιδεατό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μοντέλο μιας μπαταρίας ως μια </a:t>
                </a: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κυλιόμε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νη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σκάλα φορτίου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σκάλα ανυψώνει θετικά φορτία από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τον αρνητικό στο θετικό πόλο</a:t>
                </a:r>
              </a:p>
              <a:p>
                <a:pPr lvl="1"/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…και μόλις αυτά φτάσουν εκεί, κινούνται</a:t>
                </a:r>
                <a:b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υπόλοιπο κύκλωμα ως ρεύμα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πούμε ότι: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παρέχει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των ακρών ενός καλωδίου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προκαλεί ηλεκτρικό πεδίο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Δ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καλώδιο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πεδίο εγκαθιστά ρεύμα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𝐽𝐴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𝐴𝐸</m:t>
                    </m:r>
                  </m:oMath>
                </a14:m>
                <a:r>
                  <a:rPr lang="en-US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καλώδιο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μέτρο του ρεύματος καθορίζεται από τα στοιχεία του κυκλώματος</a:t>
                </a: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01"/>
          <a:stretch/>
        </p:blipFill>
        <p:spPr>
          <a:xfrm>
            <a:off x="5896895" y="717811"/>
            <a:ext cx="2743201" cy="3657600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Αντιστάτες σε σειρά &amp; παράλληλα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δούμε αν μπορούμε να εφαρμόσουμε το ίδιο «σχέδιο» στους αντιστάτες, όπως κάναμε με τους πυκνωτές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με μια διάταξη σε σειρά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6"/>
          <a:stretch/>
        </p:blipFill>
        <p:spPr>
          <a:xfrm>
            <a:off x="1170272" y="3124200"/>
            <a:ext cx="378272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5"/>
          <a:stretch/>
        </p:blipFill>
        <p:spPr>
          <a:xfrm>
            <a:off x="5105400" y="3124200"/>
            <a:ext cx="3352800" cy="3200400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9" t="9213" b="13257"/>
          <a:stretch/>
        </p:blipFill>
        <p:spPr>
          <a:xfrm>
            <a:off x="5867399" y="720099"/>
            <a:ext cx="2743199" cy="2092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σειρά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δίνεται ως </a:t>
                </a:r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l-GR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ποσότητα φορτίου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εξέρχεται του αντιστάτη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πρέπει να είναι ίδια με αυτή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εισέρχεται στον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φού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στο κύκλωμα δεν αλλάζει!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ρεύμα που άγει η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Οπότε ένας ισοδύναμος αντιστάτης θα πρέπει να έχει αντίσταση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  <a:blipFill rotWithShape="0">
                <a:blip r:embed="rId4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26180" y="5471159"/>
            <a:ext cx="1615244" cy="968999"/>
          </a:xfrm>
          <a:prstGeom prst="roundRect">
            <a:avLst>
              <a:gd name="adj" fmla="val 1063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53200" y="1607247"/>
              <a:ext cx="1600200" cy="32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5280" y="1593207"/>
                <a:ext cx="1613160" cy="357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6458" r="808" b="21201"/>
          <a:stretch/>
        </p:blipFill>
        <p:spPr>
          <a:xfrm>
            <a:off x="5713908" y="710291"/>
            <a:ext cx="2896691" cy="2413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παραλληλία</a:t>
                </a: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Προφανώς, η διαφορά</a:t>
                </a:r>
                <a:r>
                  <a:rPr lang="en-US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</a:t>
                </a:r>
                <a:r>
                  <a:rPr lang="en-US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στα άκρα τους είναι η ίδια</a:t>
                </a:r>
                <a:endParaRPr lang="en-US" sz="2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η </a:t>
                </a:r>
                <a:b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που εγκαθιστά </a:t>
                </a:r>
                <a:b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</a:t>
                </a: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ρεύμα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n-US" sz="21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«χωρίζεται» σε δυο</a:t>
                </a:r>
                <a:r>
                  <a:rPr lang="el-GR" sz="19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οι αντιστάσεις είναι διαφορετικές</a:t>
                </a:r>
                <a:endParaRPr lang="el-GR" sz="1900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το συνολικό φορτίο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διατηρείται</a:t>
                </a:r>
                <a:endParaRPr lang="en-US" sz="2100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ένας ισοδύναμος αντιστάτης θα πρέπει να έχει αντίσταση </a:t>
                </a:r>
                <a:endParaRPr lang="en-US" sz="21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sz="21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  <a:blipFill rotWithShape="0">
                <a:blip r:embed="rId4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03320" y="5455920"/>
            <a:ext cx="1661160" cy="990600"/>
          </a:xfrm>
          <a:prstGeom prst="roundRect">
            <a:avLst>
              <a:gd name="adj" fmla="val 1030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5185298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το άθροισμα των επιμέρους ρευμάτων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αντιστάτες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αντίστροφο άθροισμα των επιμέρους αντίστροφων αντιστάσεων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τα επιμέρους ρεύματα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διαφορών δυναμικού των επιμέρους αντιστατών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άθροισμα των </a:t>
            </a:r>
            <a:r>
              <a:rPr lang="el-GR" smtClean="0">
                <a:latin typeface="Calibri" panose="020F0502020204030204" pitchFamily="34" charset="0"/>
                <a:cs typeface="Calibri" panose="020F0502020204030204" pitchFamily="34" charset="0"/>
              </a:rPr>
              <a:t>επιμέρους αντιστάσεων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07831" y="3810000"/>
                <a:ext cx="1450397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31" y="3810000"/>
                <a:ext cx="1450397" cy="871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6600" y="1502432"/>
                <a:ext cx="1450397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02432"/>
                <a:ext cx="1450397" cy="8712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2111" y="1382318"/>
            <a:ext cx="3057148" cy="639762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Πυκνωτές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</a:p>
              <a:p>
                <a:pPr marL="365760" lvl="1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  <a:blipFill rotWithShape="0">
                <a:blip r:embed="rId3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837" y="1382319"/>
            <a:ext cx="3055717" cy="639762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Αντιστάτες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</p:spPr>
            <p:txBody>
              <a:bodyPr/>
              <a:lstStyle/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παραλληλία: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  <a:blipFill rotWithShape="0">
                <a:blip r:embed="rId4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4" y="1905000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81774" cy="5334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Α) Βρείτε την ισοδύναμη αντίσταση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400" dirty="0" smtClean="0">
                    <a:latin typeface="Cambria Math" panose="02040503050406030204" pitchFamily="18" charset="0"/>
                  </a:rPr>
                  <a:t>Σε </a:t>
                </a:r>
                <a:r>
                  <a:rPr lang="el-GR" sz="1400" dirty="0">
                    <a:latin typeface="Cambria Math" panose="02040503050406030204" pitchFamily="18" charset="0"/>
                  </a:rPr>
                  <a:t>σειρά: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400" dirty="0"/>
              </a:p>
              <a:p>
                <a:r>
                  <a:rPr lang="el-GR" sz="1400" dirty="0" smtClean="0"/>
                  <a:t>Σε </a:t>
                </a:r>
                <a:r>
                  <a:rPr lang="el-GR" sz="1400" dirty="0"/>
                  <a:t>παραλληλία: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endParaRPr lang="el-GR" sz="14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  <a:blipFill rotWithShape="0">
                <a:blip r:embed="rId4"/>
                <a:stretch>
                  <a:fillRect t="-1600" b="-125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534474" y="4908924"/>
              <a:ext cx="1504800" cy="138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3674" y="4900284"/>
                <a:ext cx="15264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38280" y="2465280"/>
              <a:ext cx="4257000" cy="1375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800" y="2458440"/>
                <a:ext cx="4273560" cy="13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400" dirty="0" smtClean="0">
                    <a:latin typeface="Cambria Math" panose="02040503050406030204" pitchFamily="18" charset="0"/>
                  </a:rPr>
                  <a:t>Σε </a:t>
                </a:r>
                <a:r>
                  <a:rPr lang="el-GR" sz="1400" dirty="0">
                    <a:latin typeface="Cambria Math" panose="02040503050406030204" pitchFamily="18" charset="0"/>
                  </a:rPr>
                  <a:t>σειρά: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400" dirty="0"/>
              </a:p>
              <a:p>
                <a:r>
                  <a:rPr lang="el-GR" sz="1400" dirty="0" smtClean="0"/>
                  <a:t>Σε </a:t>
                </a:r>
                <a:r>
                  <a:rPr lang="el-GR" sz="1400" dirty="0"/>
                  <a:t>παραλληλία: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endParaRPr lang="el-GR" sz="14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  <a:blipFill rotWithShape="0">
                <a:blip r:embed="rId5"/>
                <a:stretch>
                  <a:fillRect t="-1600" b="-125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48640" y="2267640"/>
              <a:ext cx="6898320" cy="4187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960" y="2259000"/>
                <a:ext cx="6912720" cy="42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04080" y="2286720"/>
              <a:ext cx="8107200" cy="4148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360" y="2278080"/>
                <a:ext cx="8125920" cy="41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051" dirty="0">
                <a:solidFill>
                  <a:srgbClr val="FF0000"/>
                </a:solidFill>
              </a:rPr>
              <a:t>volt</a:t>
            </a:r>
            <a:r>
              <a:rPr lang="el-GR" sz="1051" dirty="0">
                <a:solidFill>
                  <a:srgbClr val="FF0000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051" dirty="0">
                <a:solidFill>
                  <a:srgbClr val="FF0000"/>
                </a:solidFill>
              </a:rPr>
              <a:t>Telegraph </a:t>
            </a:r>
            <a:r>
              <a:rPr lang="en-US" sz="1051" dirty="0" err="1">
                <a:solidFill>
                  <a:srgbClr val="FF0000"/>
                </a:solidFill>
              </a:rPr>
              <a:t>Colour</a:t>
            </a:r>
            <a:r>
              <a:rPr lang="en-US" sz="1051" dirty="0">
                <a:solidFill>
                  <a:srgbClr val="FF0000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4691"/>
            <a:ext cx="41148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ρεύμα στον αντιστάτη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400" dirty="0" smtClean="0">
                    <a:latin typeface="Cambria Math" panose="02040503050406030204" pitchFamily="18" charset="0"/>
                  </a:rPr>
                  <a:t>Σε </a:t>
                </a:r>
                <a:r>
                  <a:rPr lang="el-GR" sz="1400" dirty="0">
                    <a:latin typeface="Cambria Math" panose="02040503050406030204" pitchFamily="18" charset="0"/>
                  </a:rPr>
                  <a:t>σειρά: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400" dirty="0"/>
              </a:p>
              <a:p>
                <a:r>
                  <a:rPr lang="el-GR" sz="1400" dirty="0" smtClean="0"/>
                  <a:t>Σε </a:t>
                </a:r>
                <a:r>
                  <a:rPr lang="el-GR" sz="1400" dirty="0"/>
                  <a:t>παραλληλία: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  <a:endParaRPr lang="el-GR" sz="1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endParaRPr lang="el-GR" sz="14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  <a:blipFill rotWithShape="0">
                <a:blip r:embed="rId5"/>
                <a:stretch>
                  <a:fillRect t="-1600" b="-125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31720" y="1670760"/>
              <a:ext cx="8321760" cy="479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320" y="1662120"/>
                <a:ext cx="8335800" cy="4818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Up Ribbon 9"/>
          <p:cNvSpPr/>
          <p:nvPr/>
        </p:nvSpPr>
        <p:spPr>
          <a:xfrm>
            <a:off x="557598" y="383085"/>
            <a:ext cx="3657600" cy="405492"/>
          </a:xfrm>
          <a:prstGeom prst="ribbon2">
            <a:avLst>
              <a:gd name="adj1" fmla="val 9182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 λύθηκε στο μάθημα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721364"/>
            <a:ext cx="2667001" cy="2745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1"/>
            <a:ext cx="7948451" cy="5217206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Ηλεκτρική Ισχύς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τυπικά ηλεκτρικά κυκλώματα, η ενέργεια μεταφέρεται από μια πηγή όπως η μπαταρία, σε μια λάμπα ή μια συσκευή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βρούμε μια έκφραση που θα μας δίνει το ρυθμό μεταφοράς αυτής της ενέργειας!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το παρακάτω κύκλωμα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όπου ενέργεια μεταφέρεται σε έναν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αντιστάτη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πραγματικότητα, κάποια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ενέρ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γεια μεταφέρεται και στα καλώδια,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την οποία θεωρούμε αμελητέα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θετικός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πόλος της μπαταρίας είναι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υψηλότερου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δυναμικού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από τον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αρνητικό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721370"/>
            <a:ext cx="2667000" cy="27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59026"/>
                <a:ext cx="7948451" cy="52703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 Ισχύς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ότι ακολουθούμε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κινείται στο κύκλωμα κατά τη φορά του ρολογιού, ξεκινώντας και καταλήγοντας στο σημείο </a:t>
                </a:r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ηλεκτρ. δυναμική ενέργεια του συστήματος αυξάνεται κατά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ενώ η χημική δυναμική ενέργεια της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μπαταρίας μειώνεται εξίσου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Όσο το φορτίο κινείται από το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ηλεκτρ. δυναμική ενέργεια του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συστήματος μειώνεται λόγω της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σύγκρουσης ηλεκτρονίων με τα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άτομα του αντιστάτη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Μετατροπή ηλεκτρικής δυναμικής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ενέργειας σε θερμική ενέργεια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59026"/>
                <a:ext cx="7948451" cy="5270377"/>
              </a:xfrm>
              <a:blipFill rotWithShape="0">
                <a:blip r:embed="rId3"/>
                <a:stretch>
                  <a:fillRect t="-1618" r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943600" y="5486400"/>
            <a:ext cx="457200" cy="304800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Curved Down Arrow 6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721370"/>
            <a:ext cx="2667000" cy="27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50147"/>
            <a:ext cx="7948451" cy="5279255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Ηλεκτρική Ισχύς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Όταν το φορτίο επιστρέφει στο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συνολικό αποτέλεσμα είναι ότι ένα τμήμα της χημικής δυναμικής ενέργειας της μπαταρίας μεταφέρθηκε στον αντιστάτη και έμεινε εκεί ως θερμική ενέργεια που σχετίζεται με την κίνηση των ατόμων του αντιστάτη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Συνήθως ο αντιστάτης είναι σε επαφή με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τον αέρα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Μεταφέρεται ενέργεια μέσω θερμότητας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Εκπέμπεται επίσης ακτινοβολία</a:t>
            </a:r>
          </a:p>
          <a:p>
            <a:pPr lvl="2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Μετά από λίγο, ο αντιστάτης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επα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νέρχεται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σε φυσιολογική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θερμοκρα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σία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21365"/>
            <a:ext cx="2667003" cy="2745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1" cy="50956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 Ισχύς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μετρήσουμε τώρα το ρυθμό με τον οποίο η ηλεκτρική δυναμική ενέργεια του συστήματος φθίνει όσο το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περνά από τον αντιστάτη: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σύστημα αποκτά ξανά αυτή τη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 ενέργεια όταν το φορτίο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περάσει ξανά από την μπαταρία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Φυσικά, με το κόστος απώλειας χημικής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ενέργειας από την μπαταρία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ρυθμός αυτός είναι ίσος με το ρυθμό με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τον οπο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ί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αυξάνεται η θερμική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αντιστάτη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Ισχύς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παραδίδεται: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1" cy="5095672"/>
              </a:xfrm>
              <a:blipFill rotWithShape="0">
                <a:blip r:embed="rId3"/>
                <a:stretch>
                  <a:fillRect t="-1555" r="-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7778"/>
          <a:stretch/>
        </p:blipFill>
        <p:spPr>
          <a:xfrm>
            <a:off x="228600" y="1219200"/>
            <a:ext cx="420783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 και Αντίσταση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051" dirty="0">
                <a:solidFill>
                  <a:srgbClr val="FF0000"/>
                </a:solidFill>
              </a:rPr>
              <a:t>volt</a:t>
            </a:r>
            <a:r>
              <a:rPr lang="el-GR" sz="1051" dirty="0">
                <a:solidFill>
                  <a:srgbClr val="FF0000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051" dirty="0">
                <a:solidFill>
                  <a:srgbClr val="FF0000"/>
                </a:solidFill>
              </a:rPr>
              <a:t>Telegraph </a:t>
            </a:r>
            <a:r>
              <a:rPr lang="en-US" sz="1051" dirty="0" err="1">
                <a:solidFill>
                  <a:srgbClr val="FF0000"/>
                </a:solidFill>
              </a:rPr>
              <a:t>Colour</a:t>
            </a:r>
            <a:r>
              <a:rPr lang="en-US" sz="1051" dirty="0">
                <a:solidFill>
                  <a:srgbClr val="FF0000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4691"/>
            <a:ext cx="41148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7872249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ασχοληθούμε με την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κίνηση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ηλεκτρικών φορτίων σε μια περιοχή του χώρου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Ως τώρα θεωρούσαμε τα φορτία στάσιμα!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μάθουμε τον όρο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(ή απλώς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ρεύμα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 για την περιγραφή του ρυθμού της ροής του φορτίου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Ροές φορτίων υπάρχουν σε ατμοσφαιρικά φαινόμενα, στο ανθρώπινο σώμα, σε ηλεκτρικά συστήματα, στο ηλιακό μας σύστημα…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Επίσης, θα μιλήσουμε για την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ηλεκτρική αντίσταση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εισάγουμε ένα νέο στοιχείο, τον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αντιστάτη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Στα πλαίσια του μαθήματος, μας ενδιαφέρει η ροή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ρευμάτων των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ηλεκτρονίων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αγωγιμότητας τα οποία κινούνται διαμέσου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μεταλλικών αγωγών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(καλώδια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τη μελέτη της ροής ηλεκτρικού φορτίου σε ένα τμήμα υλικού</a:t>
            </a: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ποσότητα της ροής εξαρτάται από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είδος του υλικού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 διαφορά δυναμικού κατά μήκος του υλικού</a:t>
            </a:r>
          </a:p>
          <a:p>
            <a:pPr lvl="1"/>
            <a:endParaRPr lang="el-G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Όταν έχουμε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ροή ηλεκτρικού φορτίου μέσα από μια περιοχή, τότε λέμε ότι υπάρχει </a:t>
            </a:r>
            <a:r>
              <a:rPr lang="el-G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Τι σημαίνει «προσανατολισμένη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ροή»?</a:t>
                </a:r>
              </a:p>
              <a:p>
                <a:pPr lvl="1"/>
                <a:endParaRPr lang="el-GR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Τα ελεύθερα ηλεκτρόνια σε έναν αγωγό κινούνται τυχαία με ταχύτητες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m/s…</a:t>
                </a:r>
              </a:p>
              <a:p>
                <a:pPr lvl="2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δεν έχουν συνολικά κάποια τάση να κινηθούν προς μια κατεύθυνση…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…κι έτσι δεν υπάρχει ρεύμα στον αγωγό</a:t>
                </a:r>
              </a:p>
              <a:p>
                <a:pPr lvl="1"/>
                <a:endParaRPr lang="el-GR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διαφορά δυναμικού στα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άκρα του αγωγού θα προκαλέσει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«προδιάθεση» για κίνηση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(προσανατολισμένη κίνηση) των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ηλεκτρονίων προς μια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κατεύθυν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αυτό θα αποτελέσει το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  <a:blipFill rotWithShape="0">
                <a:blip r:embed="rId2"/>
                <a:stretch>
                  <a:fillRect t="-1618" b="-1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Electricity Works - The Engineering Mind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7" y="724561"/>
            <a:ext cx="35337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ical current flow in circuit - The Engineering Minds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4343400"/>
            <a:ext cx="35337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προσανατολισμένη κίνηση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γίνεται με ταχύτητες πολύ μικρές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κίνησης των ηλεκτρονίων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αντίθετα της φοράς του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πεδίου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ταχύτητα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ολίσθησης είναι αρκετά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μικρή,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m/s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Πώς τότε πατάμε ένα κουμπί και φωτίζεται αμέσως μια λάμπα?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Μα τα καλώδια είναι γεμάτα ηλεκτρόνια!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εγκατάσταση του πεδίου, υπάρχει σχεδόν άμεση κίνηση όλων των ηλεκτρονίων στο καλώδιο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Δε χρειάζεται να περιμένουμε να φτάσει ένα συγκεκριμένο ηλεκτρόνιο από το διακόπτη στη λάμπα!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  <a:blipFill rotWithShape="0">
                <a:blip r:embed="rId2"/>
                <a:stretch>
                  <a:fillRect t="-1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697592"/>
            <a:ext cx="2781302" cy="3341008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το ρεύμα ποσοτικά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μια ποσότητα φορτίου που κινείται κάθετα σε μια επιφάνεια εμβαδού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ορίζεται ως ο ρυθμός με τον οποίο το φορτίο ρέει μέσα από την επιφάνεια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ποσότητα του φορτίου που περνάει από την επιφάνεια σε χρόνο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μέσο ρεύμα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ισούται με </a:t>
                </a:r>
              </a:p>
              <a:p>
                <a:pPr marL="685783" lvl="2" indent="0">
                  <a:buNone/>
                </a:pP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  <a:blipFill rotWithShape="0">
                <a:blip r:embed="rId2"/>
                <a:stretch>
                  <a:fillRect t="-960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55613"/>
            <a:ext cx="3226765" cy="1994628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12549</TotalTime>
  <Words>1261</Words>
  <Application>Microsoft Office PowerPoint</Application>
  <PresentationFormat>On-screen Show (4:3)</PresentationFormat>
  <Paragraphs>312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Ηλεκτρικά Κυκλώματα</vt:lpstr>
      <vt:lpstr>Ηλεκτρικά Κυκλώματα</vt:lpstr>
      <vt:lpstr>Ηλεκτρικά Κυκλώματα</vt:lpstr>
      <vt:lpstr>Χωρητικότητα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1012</cp:revision>
  <cp:lastPrinted>2019-11-14T08:09:52Z</cp:lastPrinted>
  <dcterms:created xsi:type="dcterms:W3CDTF">2006-08-16T00:00:00Z</dcterms:created>
  <dcterms:modified xsi:type="dcterms:W3CDTF">2021-12-23T14:45:27Z</dcterms:modified>
  <cp:contentStatus/>
</cp:coreProperties>
</file>